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5">
  <p:sldMasterIdLst>
    <p:sldMasterId id="2147484773" r:id="rId1"/>
    <p:sldMasterId id="2147484986" r:id="rId2"/>
  </p:sldMasterIdLst>
  <p:notesMasterIdLst>
    <p:notesMasterId r:id="rId34"/>
  </p:notesMasterIdLst>
  <p:handoutMasterIdLst>
    <p:handoutMasterId r:id="rId35"/>
  </p:handoutMasterIdLst>
  <p:sldIdLst>
    <p:sldId id="2206" r:id="rId3"/>
    <p:sldId id="2735" r:id="rId4"/>
    <p:sldId id="2789" r:id="rId5"/>
    <p:sldId id="2731" r:id="rId6"/>
    <p:sldId id="2707" r:id="rId7"/>
    <p:sldId id="2734" r:id="rId8"/>
    <p:sldId id="2722" r:id="rId9"/>
    <p:sldId id="2766" r:id="rId10"/>
    <p:sldId id="2736" r:id="rId11"/>
    <p:sldId id="2768" r:id="rId12"/>
    <p:sldId id="2779" r:id="rId13"/>
    <p:sldId id="2769" r:id="rId14"/>
    <p:sldId id="2770" r:id="rId15"/>
    <p:sldId id="2771" r:id="rId16"/>
    <p:sldId id="2772" r:id="rId17"/>
    <p:sldId id="2787" r:id="rId18"/>
    <p:sldId id="2773" r:id="rId19"/>
    <p:sldId id="2775" r:id="rId20"/>
    <p:sldId id="2776" r:id="rId21"/>
    <p:sldId id="2781" r:id="rId22"/>
    <p:sldId id="2786" r:id="rId23"/>
    <p:sldId id="2788" r:id="rId24"/>
    <p:sldId id="2777" r:id="rId25"/>
    <p:sldId id="2778" r:id="rId26"/>
    <p:sldId id="2703" r:id="rId27"/>
    <p:sldId id="2783" r:id="rId28"/>
    <p:sldId id="2782" r:id="rId29"/>
    <p:sldId id="2784" r:id="rId30"/>
    <p:sldId id="2785" r:id="rId31"/>
    <p:sldId id="2780" r:id="rId32"/>
    <p:sldId id="2790" r:id="rId33"/>
  </p:sldIdLst>
  <p:sldSz cx="9144000" cy="6858000" type="screen4x3"/>
  <p:notesSz cx="7099300" cy="10234613"/>
  <p:custDataLst>
    <p:tags r:id="rId36"/>
  </p:custDataLst>
  <p:defaultTextStyle>
    <a:defPPr>
      <a:defRPr lang="zh-CN"/>
    </a:defPPr>
    <a:lvl1pPr algn="ctr" rtl="0" fontAlgn="base">
      <a:spcBef>
        <a:spcPct val="50000"/>
      </a:spcBef>
      <a:spcAft>
        <a:spcPct val="0"/>
      </a:spcAft>
      <a:defRPr sz="2400" kern="1200">
        <a:solidFill>
          <a:schemeClr val="tx1"/>
        </a:solidFill>
        <a:latin typeface="Times New Roman" charset="0"/>
        <a:ea typeface="宋体" charset="0"/>
        <a:cs typeface="宋体" charset="0"/>
      </a:defRPr>
    </a:lvl1pPr>
    <a:lvl2pPr marL="457200" algn="ctr" rtl="0" fontAlgn="base">
      <a:spcBef>
        <a:spcPct val="50000"/>
      </a:spcBef>
      <a:spcAft>
        <a:spcPct val="0"/>
      </a:spcAft>
      <a:defRPr sz="2400" kern="1200">
        <a:solidFill>
          <a:schemeClr val="tx1"/>
        </a:solidFill>
        <a:latin typeface="Times New Roman" charset="0"/>
        <a:ea typeface="宋体" charset="0"/>
        <a:cs typeface="宋体" charset="0"/>
      </a:defRPr>
    </a:lvl2pPr>
    <a:lvl3pPr marL="914400" algn="ctr" rtl="0" fontAlgn="base">
      <a:spcBef>
        <a:spcPct val="50000"/>
      </a:spcBef>
      <a:spcAft>
        <a:spcPct val="0"/>
      </a:spcAft>
      <a:defRPr sz="2400" kern="1200">
        <a:solidFill>
          <a:schemeClr val="tx1"/>
        </a:solidFill>
        <a:latin typeface="Times New Roman" charset="0"/>
        <a:ea typeface="宋体" charset="0"/>
        <a:cs typeface="宋体" charset="0"/>
      </a:defRPr>
    </a:lvl3pPr>
    <a:lvl4pPr marL="1371600" algn="ctr" rtl="0" fontAlgn="base">
      <a:spcBef>
        <a:spcPct val="50000"/>
      </a:spcBef>
      <a:spcAft>
        <a:spcPct val="0"/>
      </a:spcAft>
      <a:defRPr sz="2400" kern="1200">
        <a:solidFill>
          <a:schemeClr val="tx1"/>
        </a:solidFill>
        <a:latin typeface="Times New Roman" charset="0"/>
        <a:ea typeface="宋体" charset="0"/>
        <a:cs typeface="宋体" charset="0"/>
      </a:defRPr>
    </a:lvl4pPr>
    <a:lvl5pPr marL="1828800" algn="ctr" rtl="0" fontAlgn="base">
      <a:spcBef>
        <a:spcPct val="50000"/>
      </a:spcBef>
      <a:spcAft>
        <a:spcPct val="0"/>
      </a:spcAft>
      <a:defRPr sz="2400" kern="1200">
        <a:solidFill>
          <a:schemeClr val="tx1"/>
        </a:solidFill>
        <a:latin typeface="Times New Roman" charset="0"/>
        <a:ea typeface="宋体" charset="0"/>
        <a:cs typeface="宋体" charset="0"/>
      </a:defRPr>
    </a:lvl5pPr>
    <a:lvl6pPr marL="2286000" algn="l" defTabSz="457200" rtl="0" eaLnBrk="1" latinLnBrk="0" hangingPunct="1">
      <a:defRPr sz="2400" kern="1200">
        <a:solidFill>
          <a:schemeClr val="tx1"/>
        </a:solidFill>
        <a:latin typeface="Times New Roman" charset="0"/>
        <a:ea typeface="宋体" charset="0"/>
        <a:cs typeface="宋体" charset="0"/>
      </a:defRPr>
    </a:lvl6pPr>
    <a:lvl7pPr marL="2743200" algn="l" defTabSz="457200" rtl="0" eaLnBrk="1" latinLnBrk="0" hangingPunct="1">
      <a:defRPr sz="2400" kern="1200">
        <a:solidFill>
          <a:schemeClr val="tx1"/>
        </a:solidFill>
        <a:latin typeface="Times New Roman" charset="0"/>
        <a:ea typeface="宋体" charset="0"/>
        <a:cs typeface="宋体" charset="0"/>
      </a:defRPr>
    </a:lvl7pPr>
    <a:lvl8pPr marL="3200400" algn="l" defTabSz="457200" rtl="0" eaLnBrk="1" latinLnBrk="0" hangingPunct="1">
      <a:defRPr sz="2400" kern="1200">
        <a:solidFill>
          <a:schemeClr val="tx1"/>
        </a:solidFill>
        <a:latin typeface="Times New Roman" charset="0"/>
        <a:ea typeface="宋体" charset="0"/>
        <a:cs typeface="宋体" charset="0"/>
      </a:defRPr>
    </a:lvl8pPr>
    <a:lvl9pPr marL="3657600" algn="l" defTabSz="457200" rtl="0" eaLnBrk="1" latinLnBrk="0" hangingPunct="1">
      <a:defRPr sz="2400" kern="1200">
        <a:solidFill>
          <a:schemeClr val="tx1"/>
        </a:solidFill>
        <a:latin typeface="Times New Roman" charset="0"/>
        <a:ea typeface="宋体" charset="0"/>
        <a:cs typeface="宋体" charset="0"/>
      </a:defRPr>
    </a:lvl9pPr>
  </p:defaultTextStyle>
  <p:extLst>
    <p:ext uri="{EFAFB233-063F-42B5-8137-9DF3F51BA10A}">
      <p15:sldGuideLst xmlns:p15="http://schemas.microsoft.com/office/powerpoint/2012/main">
        <p15:guide id="1" orient="horz" pos="663">
          <p15:clr>
            <a:srgbClr val="A4A3A4"/>
          </p15:clr>
        </p15:guide>
        <p15:guide id="2" orient="horz" pos="1412">
          <p15:clr>
            <a:srgbClr val="A4A3A4"/>
          </p15:clr>
        </p15:guide>
        <p15:guide id="3" pos="181">
          <p15:clr>
            <a:srgbClr val="A4A3A4"/>
          </p15:clr>
        </p15:guide>
        <p15:guide id="4" pos="5556">
          <p15:clr>
            <a:srgbClr val="A4A3A4"/>
          </p15:clr>
        </p15:guide>
        <p15:guide id="5" pos="2903">
          <p15:clr>
            <a:srgbClr val="A4A3A4"/>
          </p15:clr>
        </p15:guide>
        <p15:guide id="6" orient="horz" pos="700">
          <p15:clr>
            <a:srgbClr val="A4A3A4"/>
          </p15:clr>
        </p15:guide>
        <p15:guide id="7" orient="horz" pos="4119">
          <p15:clr>
            <a:srgbClr val="A4A3A4"/>
          </p15:clr>
        </p15:guide>
        <p15:guide id="8" pos="311">
          <p15:clr>
            <a:srgbClr val="A4A3A4"/>
          </p15:clr>
        </p15:guide>
        <p15:guide id="9" pos="5501">
          <p15:clr>
            <a:srgbClr val="A4A3A4"/>
          </p15:clr>
        </p15:guide>
        <p15:guide id="10" orient="horz" pos="462">
          <p15:clr>
            <a:srgbClr val="A4A3A4"/>
          </p15:clr>
        </p15:guide>
        <p15:guide id="11" pos="77">
          <p15:clr>
            <a:srgbClr val="A4A3A4"/>
          </p15:clr>
        </p15:guide>
        <p15:guide id="12" pos="72">
          <p15:clr>
            <a:srgbClr val="A4A3A4"/>
          </p15:clr>
        </p15:guide>
        <p15:guide id="13" orient="horz" pos="2">
          <p15:clr>
            <a:srgbClr val="A4A3A4"/>
          </p15:clr>
        </p15:guide>
        <p15:guide id="14" pos="807">
          <p15:clr>
            <a:srgbClr val="A4A3A4"/>
          </p15:clr>
        </p15:guide>
        <p15:guide id="15" pos="1463">
          <p15:clr>
            <a:srgbClr val="A4A3A4"/>
          </p15:clr>
        </p15:guide>
        <p15:guide id="16" pos="2079">
          <p15:clr>
            <a:srgbClr val="A4A3A4"/>
          </p15:clr>
        </p15:guide>
        <p15:guide id="17" pos="2714">
          <p15:clr>
            <a:srgbClr val="A4A3A4"/>
          </p15:clr>
        </p15:guide>
        <p15:guide id="18" pos="3370">
          <p15:clr>
            <a:srgbClr val="A4A3A4"/>
          </p15:clr>
        </p15:guide>
        <p15:guide id="19" pos="3985">
          <p15:clr>
            <a:srgbClr val="A4A3A4"/>
          </p15:clr>
        </p15:guide>
        <p15:guide id="20" pos="4631">
          <p15:clr>
            <a:srgbClr val="A4A3A4"/>
          </p15:clr>
        </p15:guide>
        <p15:guide id="21" orient="horz" pos="581">
          <p15:clr>
            <a:srgbClr val="A4A3A4"/>
          </p15:clr>
        </p15:guide>
        <p15:guide id="22" orient="horz" pos="3230">
          <p15:clr>
            <a:srgbClr val="A4A3A4"/>
          </p15:clr>
        </p15:guide>
        <p15:guide id="23" orient="horz" pos="1230">
          <p15:clr>
            <a:srgbClr val="A4A3A4"/>
          </p15:clr>
        </p15:guide>
        <p15:guide id="24" orient="horz">
          <p15:clr>
            <a:srgbClr val="A4A3A4"/>
          </p15:clr>
        </p15:guide>
        <p15:guide id="25" orient="horz" pos="1450">
          <p15:clr>
            <a:srgbClr val="A4A3A4"/>
          </p15:clr>
        </p15:guide>
        <p15:guide id="26" pos="281">
          <p15:clr>
            <a:srgbClr val="A4A3A4"/>
          </p15:clr>
        </p15:guide>
        <p15:guide id="27" orient="horz" pos="3095">
          <p15:clr>
            <a:srgbClr val="A4A3A4"/>
          </p15:clr>
        </p15:guide>
        <p15:guide id="28" orient="horz" pos="2372">
          <p15:clr>
            <a:srgbClr val="A4A3A4"/>
          </p15:clr>
        </p15:guide>
        <p15:guide id="29" orient="horz" pos="4159">
          <p15:clr>
            <a:srgbClr val="A4A3A4"/>
          </p15:clr>
        </p15:guide>
        <p15:guide id="30" pos="313">
          <p15:clr>
            <a:srgbClr val="A4A3A4"/>
          </p15:clr>
        </p15:guide>
        <p15:guide id="31" pos="1655">
          <p15:clr>
            <a:srgbClr val="A4A3A4"/>
          </p15:clr>
        </p15:guide>
        <p15:guide id="32" pos="5727">
          <p15:clr>
            <a:srgbClr val="A4A3A4"/>
          </p15:clr>
        </p15:guide>
        <p15:guide id="33" orient="horz" pos="632">
          <p15:clr>
            <a:srgbClr val="A4A3A4"/>
          </p15:clr>
        </p15:guide>
        <p15:guide id="34" orient="horz" pos="1461">
          <p15:clr>
            <a:srgbClr val="A4A3A4"/>
          </p15:clr>
        </p15:guide>
        <p15:guide id="35" orient="horz" pos="2262">
          <p15:clr>
            <a:srgbClr val="A4A3A4"/>
          </p15:clr>
        </p15:guide>
        <p15:guide id="36" orient="horz" pos="3072">
          <p15:clr>
            <a:srgbClr val="A4A3A4"/>
          </p15:clr>
        </p15:guide>
        <p15:guide id="37" pos="765">
          <p15:clr>
            <a:srgbClr val="A4A3A4"/>
          </p15:clr>
        </p15:guide>
        <p15:guide id="38" pos="5580">
          <p15:clr>
            <a:srgbClr val="A4A3A4"/>
          </p15:clr>
        </p15:guide>
        <p15:guide id="39" pos="5039">
          <p15:clr>
            <a:srgbClr val="A4A3A4"/>
          </p15:clr>
        </p15:guide>
        <p15:guide id="40" orient="horz" pos="621">
          <p15:clr>
            <a:srgbClr val="A4A3A4"/>
          </p15:clr>
        </p15:guide>
        <p15:guide id="41" orient="horz" pos="38">
          <p15:clr>
            <a:srgbClr val="A4A3A4"/>
          </p15:clr>
        </p15:guide>
        <p15:guide id="42" orient="horz" pos="4319">
          <p15:clr>
            <a:srgbClr val="A4A3A4"/>
          </p15:clr>
        </p15:guide>
        <p15:guide id="43" orient="horz" pos="39">
          <p15:clr>
            <a:srgbClr val="A4A3A4"/>
          </p15:clr>
        </p15:guide>
        <p15:guide id="44" pos="3367">
          <p15:clr>
            <a:srgbClr val="A4A3A4"/>
          </p15:clr>
        </p15:guide>
        <p15:guide id="45" pos="4655">
          <p15:clr>
            <a:srgbClr val="A4A3A4"/>
          </p15:clr>
        </p15:guide>
        <p15:guide id="46" orient="horz" pos="1">
          <p15:clr>
            <a:srgbClr val="A4A3A4"/>
          </p15:clr>
        </p15:guide>
        <p15:guide id="47" orient="horz" pos="4067">
          <p15:clr>
            <a:srgbClr val="A4A3A4"/>
          </p15:clr>
        </p15:guide>
        <p15:guide id="48" orient="horz" pos="601">
          <p15:clr>
            <a:srgbClr val="A4A3A4"/>
          </p15:clr>
        </p15:guide>
        <p15:guide id="49" pos="149">
          <p15:clr>
            <a:srgbClr val="A4A3A4"/>
          </p15:clr>
        </p15:guide>
        <p15:guide id="50" pos="5589">
          <p15:clr>
            <a:srgbClr val="A4A3A4"/>
          </p15:clr>
        </p15:guide>
        <p15:guide id="51" pos="3227">
          <p15:clr>
            <a:srgbClr val="A4A3A4"/>
          </p15:clr>
        </p15:guide>
      </p15:sldGuideLst>
    </p:ext>
    <p:ext uri="{2D200454-40CA-4A62-9FC3-DE9A4176ACB9}">
      <p15:notesGuideLst xmlns:p15="http://schemas.microsoft.com/office/powerpoint/2012/main">
        <p15:guide id="1" orient="horz" pos="3224">
          <p15:clr>
            <a:srgbClr val="A4A3A4"/>
          </p15:clr>
        </p15:guide>
        <p15:guide id="2" pos="2237">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office316" initials="o"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A81FF"/>
    <a:srgbClr val="00B050"/>
    <a:srgbClr val="FF00DF"/>
    <a:srgbClr val="C3E8CC"/>
    <a:srgbClr val="FF00FF"/>
    <a:srgbClr val="269FA0"/>
    <a:srgbClr val="FFC000"/>
    <a:srgbClr val="333399"/>
    <a:srgbClr val="0000CC"/>
    <a:srgbClr val="9507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99C240-7449-FF4E-BF8A-67BF4BCDE34B}" v="23" dt="2024-02-22T08:33:58.116"/>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76" autoAdjust="0"/>
    <p:restoredTop sz="82344" autoAdjust="0"/>
  </p:normalViewPr>
  <p:slideViewPr>
    <p:cSldViewPr snapToGrid="0">
      <p:cViewPr varScale="1">
        <p:scale>
          <a:sx n="72" d="100"/>
          <a:sy n="72" d="100"/>
        </p:scale>
        <p:origin x="1434" y="51"/>
      </p:cViewPr>
      <p:guideLst>
        <p:guide orient="horz" pos="663"/>
        <p:guide orient="horz" pos="1412"/>
        <p:guide pos="181"/>
        <p:guide pos="5556"/>
        <p:guide pos="2903"/>
        <p:guide orient="horz" pos="700"/>
        <p:guide orient="horz" pos="4119"/>
        <p:guide pos="311"/>
        <p:guide pos="5501"/>
        <p:guide orient="horz" pos="462"/>
        <p:guide pos="77"/>
        <p:guide pos="72"/>
        <p:guide orient="horz" pos="2"/>
        <p:guide pos="807"/>
        <p:guide pos="1463"/>
        <p:guide pos="2079"/>
        <p:guide pos="2714"/>
        <p:guide pos="3370"/>
        <p:guide pos="3985"/>
        <p:guide pos="4631"/>
        <p:guide orient="horz" pos="581"/>
        <p:guide orient="horz" pos="3230"/>
        <p:guide orient="horz" pos="1230"/>
        <p:guide orient="horz"/>
        <p:guide orient="horz" pos="1450"/>
        <p:guide pos="281"/>
        <p:guide orient="horz" pos="3095"/>
        <p:guide orient="horz" pos="2372"/>
        <p:guide orient="horz" pos="4159"/>
        <p:guide pos="313"/>
        <p:guide pos="1655"/>
        <p:guide pos="5727"/>
        <p:guide orient="horz" pos="632"/>
        <p:guide orient="horz" pos="1461"/>
        <p:guide orient="horz" pos="2262"/>
        <p:guide orient="horz" pos="3072"/>
        <p:guide pos="765"/>
        <p:guide pos="5580"/>
        <p:guide pos="5039"/>
        <p:guide orient="horz" pos="621"/>
        <p:guide orient="horz" pos="38"/>
        <p:guide orient="horz" pos="4319"/>
        <p:guide orient="horz" pos="39"/>
        <p:guide pos="3367"/>
        <p:guide pos="4655"/>
        <p:guide orient="horz" pos="1"/>
        <p:guide orient="horz" pos="4067"/>
        <p:guide orient="horz" pos="601"/>
        <p:guide pos="149"/>
        <p:guide pos="5589"/>
        <p:guide pos="3227"/>
      </p:guideLst>
    </p:cSldViewPr>
  </p:slideViewPr>
  <p:outlineViewPr>
    <p:cViewPr>
      <p:scale>
        <a:sx n="33" d="100"/>
        <a:sy n="33" d="100"/>
      </p:scale>
      <p:origin x="0" y="-102"/>
    </p:cViewPr>
  </p:outlineViewPr>
  <p:notesTextViewPr>
    <p:cViewPr>
      <p:scale>
        <a:sx n="125" d="100"/>
        <a:sy n="125" d="100"/>
      </p:scale>
      <p:origin x="0" y="0"/>
    </p:cViewPr>
  </p:notesTextViewPr>
  <p:sorterViewPr>
    <p:cViewPr>
      <p:scale>
        <a:sx n="50" d="100"/>
        <a:sy n="50" d="100"/>
      </p:scale>
      <p:origin x="0" y="1344"/>
    </p:cViewPr>
  </p:sorterViewPr>
  <p:notesViewPr>
    <p:cSldViewPr snapToGrid="0">
      <p:cViewPr varScale="1">
        <p:scale>
          <a:sx n="49" d="100"/>
          <a:sy n="49" d="100"/>
        </p:scale>
        <p:origin x="2952" y="54"/>
      </p:cViewPr>
      <p:guideLst>
        <p:guide orient="horz" pos="3224"/>
        <p:guide pos="2237"/>
      </p:guideLst>
    </p:cSldViewPr>
  </p:notesViewPr>
  <p:gridSpacing cx="36004" cy="36004"/>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notesMaster" Target="notesMasters/notesMaster1.xml"/><Relationship Id="rId42"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gs" Target="tags/tag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handoutMaster" Target="handoutMasters/handoutMaster1.xml"/><Relationship Id="rId43" Type="http://schemas.microsoft.com/office/2015/10/relationships/revisionInfo" Target="revisionInfo.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in Luo" userId="82312ee5779919a4" providerId="LiveId" clId="{EC99C240-7449-FF4E-BF8A-67BF4BCDE34B}"/>
    <pc:docChg chg="undo custSel addSld delSld modSld">
      <pc:chgData name="Xin Luo" userId="82312ee5779919a4" providerId="LiveId" clId="{EC99C240-7449-FF4E-BF8A-67BF4BCDE34B}" dt="2024-02-22T09:27:52.843" v="2194" actId="20577"/>
      <pc:docMkLst>
        <pc:docMk/>
      </pc:docMkLst>
      <pc:sldChg chg="addSp delSp modSp mod">
        <pc:chgData name="Xin Luo" userId="82312ee5779919a4" providerId="LiveId" clId="{EC99C240-7449-FF4E-BF8A-67BF4BCDE34B}" dt="2024-02-22T05:12:14.554" v="4" actId="14100"/>
        <pc:sldMkLst>
          <pc:docMk/>
          <pc:sldMk cId="1153920038" sldId="2206"/>
        </pc:sldMkLst>
        <pc:spChg chg="add del mod">
          <ac:chgData name="Xin Luo" userId="82312ee5779919a4" providerId="LiveId" clId="{EC99C240-7449-FF4E-BF8A-67BF4BCDE34B}" dt="2024-02-22T05:11:53.493" v="2"/>
          <ac:spMkLst>
            <pc:docMk/>
            <pc:sldMk cId="1153920038" sldId="2206"/>
            <ac:spMk id="5" creationId="{F78BDB50-9E7F-2716-99E7-F143378989DC}"/>
          </ac:spMkLst>
        </pc:spChg>
        <pc:spChg chg="mod">
          <ac:chgData name="Xin Luo" userId="82312ee5779919a4" providerId="LiveId" clId="{EC99C240-7449-FF4E-BF8A-67BF4BCDE34B}" dt="2024-02-22T05:12:14.554" v="4" actId="14100"/>
          <ac:spMkLst>
            <pc:docMk/>
            <pc:sldMk cId="1153920038" sldId="2206"/>
            <ac:spMk id="25" creationId="{00000000-0000-0000-0000-000000000000}"/>
          </ac:spMkLst>
        </pc:spChg>
      </pc:sldChg>
      <pc:sldChg chg="modSp mod">
        <pc:chgData name="Xin Luo" userId="82312ee5779919a4" providerId="LiveId" clId="{EC99C240-7449-FF4E-BF8A-67BF4BCDE34B}" dt="2024-02-22T09:27:39.027" v="2193" actId="20577"/>
        <pc:sldMkLst>
          <pc:docMk/>
          <pc:sldMk cId="295872025" sldId="2722"/>
        </pc:sldMkLst>
        <pc:spChg chg="mod">
          <ac:chgData name="Xin Luo" userId="82312ee5779919a4" providerId="LiveId" clId="{EC99C240-7449-FF4E-BF8A-67BF4BCDE34B}" dt="2024-02-22T09:27:39.027" v="2193" actId="20577"/>
          <ac:spMkLst>
            <pc:docMk/>
            <pc:sldMk cId="295872025" sldId="2722"/>
            <ac:spMk id="14" creationId="{00000000-0000-0000-0000-000000000000}"/>
          </ac:spMkLst>
        </pc:spChg>
      </pc:sldChg>
      <pc:sldChg chg="modSp mod">
        <pc:chgData name="Xin Luo" userId="82312ee5779919a4" providerId="LiveId" clId="{EC99C240-7449-FF4E-BF8A-67BF4BCDE34B}" dt="2024-02-22T05:16:31.320" v="103" actId="20577"/>
        <pc:sldMkLst>
          <pc:docMk/>
          <pc:sldMk cId="736914780" sldId="2730"/>
        </pc:sldMkLst>
        <pc:spChg chg="mod">
          <ac:chgData name="Xin Luo" userId="82312ee5779919a4" providerId="LiveId" clId="{EC99C240-7449-FF4E-BF8A-67BF4BCDE34B}" dt="2024-02-22T05:16:31.320" v="103" actId="20577"/>
          <ac:spMkLst>
            <pc:docMk/>
            <pc:sldMk cId="736914780" sldId="2730"/>
            <ac:spMk id="17" creationId="{9E05FFCA-3371-AF5C-381D-71D984055F5A}"/>
          </ac:spMkLst>
        </pc:spChg>
      </pc:sldChg>
      <pc:sldChg chg="modSp mod">
        <pc:chgData name="Xin Luo" userId="82312ee5779919a4" providerId="LiveId" clId="{EC99C240-7449-FF4E-BF8A-67BF4BCDE34B}" dt="2024-02-22T05:15:38.418" v="92" actId="20577"/>
        <pc:sldMkLst>
          <pc:docMk/>
          <pc:sldMk cId="3330257823" sldId="2735"/>
        </pc:sldMkLst>
        <pc:spChg chg="mod">
          <ac:chgData name="Xin Luo" userId="82312ee5779919a4" providerId="LiveId" clId="{EC99C240-7449-FF4E-BF8A-67BF4BCDE34B}" dt="2024-02-22T05:15:38.418" v="92" actId="20577"/>
          <ac:spMkLst>
            <pc:docMk/>
            <pc:sldMk cId="3330257823" sldId="2735"/>
            <ac:spMk id="17" creationId="{9E05FFCA-3371-AF5C-381D-71D984055F5A}"/>
          </ac:spMkLst>
        </pc:spChg>
      </pc:sldChg>
      <pc:sldChg chg="modSp mod">
        <pc:chgData name="Xin Luo" userId="82312ee5779919a4" providerId="LiveId" clId="{EC99C240-7449-FF4E-BF8A-67BF4BCDE34B}" dt="2024-02-22T05:46:44.558" v="681" actId="20577"/>
        <pc:sldMkLst>
          <pc:docMk/>
          <pc:sldMk cId="3625919300" sldId="2736"/>
        </pc:sldMkLst>
        <pc:spChg chg="mod">
          <ac:chgData name="Xin Luo" userId="82312ee5779919a4" providerId="LiveId" clId="{EC99C240-7449-FF4E-BF8A-67BF4BCDE34B}" dt="2024-02-22T05:21:18.831" v="121" actId="20577"/>
          <ac:spMkLst>
            <pc:docMk/>
            <pc:sldMk cId="3625919300" sldId="2736"/>
            <ac:spMk id="4" creationId="{814FF4E1-B17F-D4F8-E834-173BA3B0D059}"/>
          </ac:spMkLst>
        </pc:spChg>
        <pc:spChg chg="mod">
          <ac:chgData name="Xin Luo" userId="82312ee5779919a4" providerId="LiveId" clId="{EC99C240-7449-FF4E-BF8A-67BF4BCDE34B}" dt="2024-02-22T05:46:44.558" v="681" actId="20577"/>
          <ac:spMkLst>
            <pc:docMk/>
            <pc:sldMk cId="3625919300" sldId="2736"/>
            <ac:spMk id="8" creationId="{A16F338E-AD18-A7A1-AF82-CDCB0734331C}"/>
          </ac:spMkLst>
        </pc:spChg>
        <pc:picChg chg="mod">
          <ac:chgData name="Xin Luo" userId="82312ee5779919a4" providerId="LiveId" clId="{EC99C240-7449-FF4E-BF8A-67BF4BCDE34B}" dt="2024-02-22T05:23:11.492" v="362" actId="1076"/>
          <ac:picMkLst>
            <pc:docMk/>
            <pc:sldMk cId="3625919300" sldId="2736"/>
            <ac:picMk id="1026" creationId="{281C007C-DC0F-59E9-ED7E-AD005C9658E7}"/>
          </ac:picMkLst>
        </pc:picChg>
      </pc:sldChg>
      <pc:sldChg chg="addSp delSp modSp mod">
        <pc:chgData name="Xin Luo" userId="82312ee5779919a4" providerId="LiveId" clId="{EC99C240-7449-FF4E-BF8A-67BF4BCDE34B}" dt="2024-02-22T08:40:20.667" v="2170" actId="1038"/>
        <pc:sldMkLst>
          <pc:docMk/>
          <pc:sldMk cId="82610328" sldId="2768"/>
        </pc:sldMkLst>
        <pc:spChg chg="add mod topLvl">
          <ac:chgData name="Xin Luo" userId="82312ee5779919a4" providerId="LiveId" clId="{EC99C240-7449-FF4E-BF8A-67BF4BCDE34B}" dt="2024-02-22T08:40:20.667" v="2170" actId="1038"/>
          <ac:spMkLst>
            <pc:docMk/>
            <pc:sldMk cId="82610328" sldId="2768"/>
            <ac:spMk id="2" creationId="{18F74AE8-039D-0730-7FFE-CEE1177A22D3}"/>
          </ac:spMkLst>
        </pc:spChg>
        <pc:spChg chg="mod">
          <ac:chgData name="Xin Luo" userId="82312ee5779919a4" providerId="LiveId" clId="{EC99C240-7449-FF4E-BF8A-67BF4BCDE34B}" dt="2024-02-22T08:40:20.667" v="2170" actId="1038"/>
          <ac:spMkLst>
            <pc:docMk/>
            <pc:sldMk cId="82610328" sldId="2768"/>
            <ac:spMk id="4" creationId="{814FF4E1-B17F-D4F8-E834-173BA3B0D059}"/>
          </ac:spMkLst>
        </pc:spChg>
        <pc:spChg chg="del mod">
          <ac:chgData name="Xin Luo" userId="82312ee5779919a4" providerId="LiveId" clId="{EC99C240-7449-FF4E-BF8A-67BF4BCDE34B}" dt="2024-02-22T08:24:02.834" v="1644" actId="478"/>
          <ac:spMkLst>
            <pc:docMk/>
            <pc:sldMk cId="82610328" sldId="2768"/>
            <ac:spMk id="5" creationId="{9E6FD9FE-53FD-37D5-5B24-C36AD1BDF00C}"/>
          </ac:spMkLst>
        </pc:spChg>
        <pc:spChg chg="add mod topLvl">
          <ac:chgData name="Xin Luo" userId="82312ee5779919a4" providerId="LiveId" clId="{EC99C240-7449-FF4E-BF8A-67BF4BCDE34B}" dt="2024-02-22T08:40:20.667" v="2170" actId="1038"/>
          <ac:spMkLst>
            <pc:docMk/>
            <pc:sldMk cId="82610328" sldId="2768"/>
            <ac:spMk id="7" creationId="{B527BBE5-8BD6-448F-011B-584F5001D35E}"/>
          </ac:spMkLst>
        </pc:spChg>
        <pc:spChg chg="add mod">
          <ac:chgData name="Xin Luo" userId="82312ee5779919a4" providerId="LiveId" clId="{EC99C240-7449-FF4E-BF8A-67BF4BCDE34B}" dt="2024-02-22T08:40:20.667" v="2170" actId="1038"/>
          <ac:spMkLst>
            <pc:docMk/>
            <pc:sldMk cId="82610328" sldId="2768"/>
            <ac:spMk id="8" creationId="{CFE4272A-89E6-B73E-D9A2-4A9E56445758}"/>
          </ac:spMkLst>
        </pc:spChg>
        <pc:spChg chg="add mod">
          <ac:chgData name="Xin Luo" userId="82312ee5779919a4" providerId="LiveId" clId="{EC99C240-7449-FF4E-BF8A-67BF4BCDE34B}" dt="2024-02-22T08:40:20.667" v="2170" actId="1038"/>
          <ac:spMkLst>
            <pc:docMk/>
            <pc:sldMk cId="82610328" sldId="2768"/>
            <ac:spMk id="9" creationId="{0AC795F7-BCAD-13FA-924E-3FA8919C1C6E}"/>
          </ac:spMkLst>
        </pc:spChg>
        <pc:spChg chg="add mod">
          <ac:chgData name="Xin Luo" userId="82312ee5779919a4" providerId="LiveId" clId="{EC99C240-7449-FF4E-BF8A-67BF4BCDE34B}" dt="2024-02-22T08:40:20.667" v="2170" actId="1038"/>
          <ac:spMkLst>
            <pc:docMk/>
            <pc:sldMk cId="82610328" sldId="2768"/>
            <ac:spMk id="10" creationId="{BEEE1243-BF13-9C46-2859-A0C29AD84049}"/>
          </ac:spMkLst>
        </pc:spChg>
        <pc:spChg chg="add mod">
          <ac:chgData name="Xin Luo" userId="82312ee5779919a4" providerId="LiveId" clId="{EC99C240-7449-FF4E-BF8A-67BF4BCDE34B}" dt="2024-02-22T08:40:20.667" v="2170" actId="1038"/>
          <ac:spMkLst>
            <pc:docMk/>
            <pc:sldMk cId="82610328" sldId="2768"/>
            <ac:spMk id="11" creationId="{1B720FF3-AF7F-BC19-469D-C3619BB25589}"/>
          </ac:spMkLst>
        </pc:spChg>
        <pc:spChg chg="add mod">
          <ac:chgData name="Xin Luo" userId="82312ee5779919a4" providerId="LiveId" clId="{EC99C240-7449-FF4E-BF8A-67BF4BCDE34B}" dt="2024-02-22T08:40:20.667" v="2170" actId="1038"/>
          <ac:spMkLst>
            <pc:docMk/>
            <pc:sldMk cId="82610328" sldId="2768"/>
            <ac:spMk id="12" creationId="{4814B64E-50CE-47FE-6324-D3303B6D393C}"/>
          </ac:spMkLst>
        </pc:spChg>
        <pc:spChg chg="add mod">
          <ac:chgData name="Xin Luo" userId="82312ee5779919a4" providerId="LiveId" clId="{EC99C240-7449-FF4E-BF8A-67BF4BCDE34B}" dt="2024-02-22T08:40:20.667" v="2170" actId="1038"/>
          <ac:spMkLst>
            <pc:docMk/>
            <pc:sldMk cId="82610328" sldId="2768"/>
            <ac:spMk id="13" creationId="{D7BEB652-89A9-5FB0-80E7-D8097F13BE66}"/>
          </ac:spMkLst>
        </pc:spChg>
        <pc:spChg chg="add mod">
          <ac:chgData name="Xin Luo" userId="82312ee5779919a4" providerId="LiveId" clId="{EC99C240-7449-FF4E-BF8A-67BF4BCDE34B}" dt="2024-02-22T08:40:20.667" v="2170" actId="1038"/>
          <ac:spMkLst>
            <pc:docMk/>
            <pc:sldMk cId="82610328" sldId="2768"/>
            <ac:spMk id="14" creationId="{C6BBAA8B-3916-8281-86C4-8851AC005184}"/>
          </ac:spMkLst>
        </pc:spChg>
        <pc:spChg chg="add mod">
          <ac:chgData name="Xin Luo" userId="82312ee5779919a4" providerId="LiveId" clId="{EC99C240-7449-FF4E-BF8A-67BF4BCDE34B}" dt="2024-02-22T08:40:20.667" v="2170" actId="1038"/>
          <ac:spMkLst>
            <pc:docMk/>
            <pc:sldMk cId="82610328" sldId="2768"/>
            <ac:spMk id="15" creationId="{F6D41126-3540-FDEB-D918-136D20213D3C}"/>
          </ac:spMkLst>
        </pc:spChg>
        <pc:spChg chg="add mod">
          <ac:chgData name="Xin Luo" userId="82312ee5779919a4" providerId="LiveId" clId="{EC99C240-7449-FF4E-BF8A-67BF4BCDE34B}" dt="2024-02-22T08:40:20.667" v="2170" actId="1038"/>
          <ac:spMkLst>
            <pc:docMk/>
            <pc:sldMk cId="82610328" sldId="2768"/>
            <ac:spMk id="16" creationId="{25DEB769-9A01-9860-8F2D-1361B63B075A}"/>
          </ac:spMkLst>
        </pc:spChg>
        <pc:spChg chg="add mod">
          <ac:chgData name="Xin Luo" userId="82312ee5779919a4" providerId="LiveId" clId="{EC99C240-7449-FF4E-BF8A-67BF4BCDE34B}" dt="2024-02-22T08:27:35.385" v="1827"/>
          <ac:spMkLst>
            <pc:docMk/>
            <pc:sldMk cId="82610328" sldId="2768"/>
            <ac:spMk id="17" creationId="{28215B10-3818-1148-F80C-2C5CB142FBA7}"/>
          </ac:spMkLst>
        </pc:spChg>
        <pc:spChg chg="add mod">
          <ac:chgData name="Xin Luo" userId="82312ee5779919a4" providerId="LiveId" clId="{EC99C240-7449-FF4E-BF8A-67BF4BCDE34B}" dt="2024-02-22T08:27:35.385" v="1827"/>
          <ac:spMkLst>
            <pc:docMk/>
            <pc:sldMk cId="82610328" sldId="2768"/>
            <ac:spMk id="18" creationId="{7F1CC9BD-9DF4-A790-8480-3CCFF612B2BA}"/>
          </ac:spMkLst>
        </pc:spChg>
        <pc:spChg chg="add mod">
          <ac:chgData name="Xin Luo" userId="82312ee5779919a4" providerId="LiveId" clId="{EC99C240-7449-FF4E-BF8A-67BF4BCDE34B}" dt="2024-02-22T08:27:35.385" v="1827"/>
          <ac:spMkLst>
            <pc:docMk/>
            <pc:sldMk cId="82610328" sldId="2768"/>
            <ac:spMk id="19" creationId="{13A10D3A-88B3-F30D-8013-56044FE12743}"/>
          </ac:spMkLst>
        </pc:spChg>
        <pc:spChg chg="add del mod">
          <ac:chgData name="Xin Luo" userId="82312ee5779919a4" providerId="LiveId" clId="{EC99C240-7449-FF4E-BF8A-67BF4BCDE34B}" dt="2024-02-22T08:32:48.913" v="2040"/>
          <ac:spMkLst>
            <pc:docMk/>
            <pc:sldMk cId="82610328" sldId="2768"/>
            <ac:spMk id="35" creationId="{C134252B-EA51-5D55-86E4-7109943937F9}"/>
          </ac:spMkLst>
        </pc:spChg>
        <pc:grpChg chg="add del mod">
          <ac:chgData name="Xin Luo" userId="82312ee5779919a4" providerId="LiveId" clId="{EC99C240-7449-FF4E-BF8A-67BF4BCDE34B}" dt="2024-02-22T08:31:52.305" v="2007" actId="165"/>
          <ac:grpSpMkLst>
            <pc:docMk/>
            <pc:sldMk cId="82610328" sldId="2768"/>
            <ac:grpSpMk id="20" creationId="{A037AACA-2E12-F4D3-F97B-F98C8F0DB926}"/>
          </ac:grpSpMkLst>
        </pc:grpChg>
        <pc:cxnChg chg="add mod">
          <ac:chgData name="Xin Luo" userId="82312ee5779919a4" providerId="LiveId" clId="{EC99C240-7449-FF4E-BF8A-67BF4BCDE34B}" dt="2024-02-22T08:40:20.667" v="2170" actId="1038"/>
          <ac:cxnSpMkLst>
            <pc:docMk/>
            <pc:sldMk cId="82610328" sldId="2768"/>
            <ac:cxnSpMk id="22" creationId="{7FE39BCC-ACD0-E1E7-EE8A-8EF2939D9C95}"/>
          </ac:cxnSpMkLst>
        </pc:cxnChg>
        <pc:cxnChg chg="add mod">
          <ac:chgData name="Xin Luo" userId="82312ee5779919a4" providerId="LiveId" clId="{EC99C240-7449-FF4E-BF8A-67BF4BCDE34B}" dt="2024-02-22T08:40:20.667" v="2170" actId="1038"/>
          <ac:cxnSpMkLst>
            <pc:docMk/>
            <pc:sldMk cId="82610328" sldId="2768"/>
            <ac:cxnSpMk id="24" creationId="{72B1E4B3-2D67-7312-35EE-6B8827FA4E54}"/>
          </ac:cxnSpMkLst>
        </pc:cxnChg>
        <pc:cxnChg chg="add mod">
          <ac:chgData name="Xin Luo" userId="82312ee5779919a4" providerId="LiveId" clId="{EC99C240-7449-FF4E-BF8A-67BF4BCDE34B}" dt="2024-02-22T08:40:20.667" v="2170" actId="1038"/>
          <ac:cxnSpMkLst>
            <pc:docMk/>
            <pc:sldMk cId="82610328" sldId="2768"/>
            <ac:cxnSpMk id="27" creationId="{28234770-8407-3FDE-3BDC-8F9B315C3819}"/>
          </ac:cxnSpMkLst>
        </pc:cxnChg>
        <pc:cxnChg chg="add mod">
          <ac:chgData name="Xin Luo" userId="82312ee5779919a4" providerId="LiveId" clId="{EC99C240-7449-FF4E-BF8A-67BF4BCDE34B}" dt="2024-02-22T08:40:20.667" v="2170" actId="1038"/>
          <ac:cxnSpMkLst>
            <pc:docMk/>
            <pc:sldMk cId="82610328" sldId="2768"/>
            <ac:cxnSpMk id="32" creationId="{0D906A9D-061E-3A48-16A5-35D71A25A78B}"/>
          </ac:cxnSpMkLst>
        </pc:cxnChg>
        <pc:cxnChg chg="add mod">
          <ac:chgData name="Xin Luo" userId="82312ee5779919a4" providerId="LiveId" clId="{EC99C240-7449-FF4E-BF8A-67BF4BCDE34B}" dt="2024-02-22T08:40:20.667" v="2170" actId="1038"/>
          <ac:cxnSpMkLst>
            <pc:docMk/>
            <pc:sldMk cId="82610328" sldId="2768"/>
            <ac:cxnSpMk id="36" creationId="{691C594C-D77D-CB2A-733F-E6DDB39D52AC}"/>
          </ac:cxnSpMkLst>
        </pc:cxnChg>
        <pc:cxnChg chg="add mod">
          <ac:chgData name="Xin Luo" userId="82312ee5779919a4" providerId="LiveId" clId="{EC99C240-7449-FF4E-BF8A-67BF4BCDE34B}" dt="2024-02-22T08:40:20.667" v="2170" actId="1038"/>
          <ac:cxnSpMkLst>
            <pc:docMk/>
            <pc:sldMk cId="82610328" sldId="2768"/>
            <ac:cxnSpMk id="41" creationId="{F8E6643F-E9EE-E36A-01DB-1998F117E44D}"/>
          </ac:cxnSpMkLst>
        </pc:cxnChg>
        <pc:cxnChg chg="add mod">
          <ac:chgData name="Xin Luo" userId="82312ee5779919a4" providerId="LiveId" clId="{EC99C240-7449-FF4E-BF8A-67BF4BCDE34B}" dt="2024-02-22T08:40:20.667" v="2170" actId="1038"/>
          <ac:cxnSpMkLst>
            <pc:docMk/>
            <pc:sldMk cId="82610328" sldId="2768"/>
            <ac:cxnSpMk id="45" creationId="{782E0391-0E77-BA5D-DAEC-CC8970247A26}"/>
          </ac:cxnSpMkLst>
        </pc:cxnChg>
      </pc:sldChg>
      <pc:sldChg chg="modSp mod">
        <pc:chgData name="Xin Luo" userId="82312ee5779919a4" providerId="LiveId" clId="{EC99C240-7449-FF4E-BF8A-67BF4BCDE34B}" dt="2024-02-22T07:38:35.248" v="856" actId="115"/>
        <pc:sldMkLst>
          <pc:docMk/>
          <pc:sldMk cId="571521330" sldId="2769"/>
        </pc:sldMkLst>
        <pc:spChg chg="mod">
          <ac:chgData name="Xin Luo" userId="82312ee5779919a4" providerId="LiveId" clId="{EC99C240-7449-FF4E-BF8A-67BF4BCDE34B}" dt="2024-02-22T07:24:42.723" v="850" actId="20577"/>
          <ac:spMkLst>
            <pc:docMk/>
            <pc:sldMk cId="571521330" sldId="2769"/>
            <ac:spMk id="4" creationId="{814FF4E1-B17F-D4F8-E834-173BA3B0D059}"/>
          </ac:spMkLst>
        </pc:spChg>
        <pc:spChg chg="mod">
          <ac:chgData name="Xin Luo" userId="82312ee5779919a4" providerId="LiveId" clId="{EC99C240-7449-FF4E-BF8A-67BF4BCDE34B}" dt="2024-02-22T07:38:35.248" v="856" actId="115"/>
          <ac:spMkLst>
            <pc:docMk/>
            <pc:sldMk cId="571521330" sldId="2769"/>
            <ac:spMk id="6" creationId="{65E26CF8-DA06-678F-9F69-B3E404819DBE}"/>
          </ac:spMkLst>
        </pc:spChg>
      </pc:sldChg>
      <pc:sldChg chg="modSp mod">
        <pc:chgData name="Xin Luo" userId="82312ee5779919a4" providerId="LiveId" clId="{EC99C240-7449-FF4E-BF8A-67BF4BCDE34B}" dt="2024-02-22T07:45:57.206" v="1252" actId="20577"/>
        <pc:sldMkLst>
          <pc:docMk/>
          <pc:sldMk cId="3507225923" sldId="2770"/>
        </pc:sldMkLst>
        <pc:spChg chg="mod">
          <ac:chgData name="Xin Luo" userId="82312ee5779919a4" providerId="LiveId" clId="{EC99C240-7449-FF4E-BF8A-67BF4BCDE34B}" dt="2024-02-22T07:45:57.206" v="1252" actId="20577"/>
          <ac:spMkLst>
            <pc:docMk/>
            <pc:sldMk cId="3507225923" sldId="2770"/>
            <ac:spMk id="4" creationId="{814FF4E1-B17F-D4F8-E834-173BA3B0D059}"/>
          </ac:spMkLst>
        </pc:spChg>
        <pc:spChg chg="mod">
          <ac:chgData name="Xin Luo" userId="82312ee5779919a4" providerId="LiveId" clId="{EC99C240-7449-FF4E-BF8A-67BF4BCDE34B}" dt="2024-02-22T07:42:24.179" v="1087" actId="1036"/>
          <ac:spMkLst>
            <pc:docMk/>
            <pc:sldMk cId="3507225923" sldId="2770"/>
            <ac:spMk id="6" creationId="{65E26CF8-DA06-678F-9F69-B3E404819DBE}"/>
          </ac:spMkLst>
        </pc:spChg>
      </pc:sldChg>
      <pc:sldChg chg="modSp mod">
        <pc:chgData name="Xin Luo" userId="82312ee5779919a4" providerId="LiveId" clId="{EC99C240-7449-FF4E-BF8A-67BF4BCDE34B}" dt="2024-02-22T09:27:01.677" v="2177" actId="1037"/>
        <pc:sldMkLst>
          <pc:docMk/>
          <pc:sldMk cId="3475365850" sldId="2771"/>
        </pc:sldMkLst>
        <pc:spChg chg="mod">
          <ac:chgData name="Xin Luo" userId="82312ee5779919a4" providerId="LiveId" clId="{EC99C240-7449-FF4E-BF8A-67BF4BCDE34B}" dt="2024-02-22T08:27:13.257" v="1820" actId="20577"/>
          <ac:spMkLst>
            <pc:docMk/>
            <pc:sldMk cId="3475365850" sldId="2771"/>
            <ac:spMk id="4" creationId="{814FF4E1-B17F-D4F8-E834-173BA3B0D059}"/>
          </ac:spMkLst>
        </pc:spChg>
        <pc:spChg chg="mod">
          <ac:chgData name="Xin Luo" userId="82312ee5779919a4" providerId="LiveId" clId="{EC99C240-7449-FF4E-BF8A-67BF4BCDE34B}" dt="2024-02-22T09:27:01.677" v="2177" actId="1037"/>
          <ac:spMkLst>
            <pc:docMk/>
            <pc:sldMk cId="3475365850" sldId="2771"/>
            <ac:spMk id="6" creationId="{65E26CF8-DA06-678F-9F69-B3E404819DBE}"/>
          </ac:spMkLst>
        </pc:spChg>
      </pc:sldChg>
      <pc:sldChg chg="modSp mod">
        <pc:chgData name="Xin Luo" userId="82312ee5779919a4" providerId="LiveId" clId="{EC99C240-7449-FF4E-BF8A-67BF4BCDE34B}" dt="2024-02-22T08:27:17.533" v="1825" actId="20577"/>
        <pc:sldMkLst>
          <pc:docMk/>
          <pc:sldMk cId="531813754" sldId="2772"/>
        </pc:sldMkLst>
        <pc:spChg chg="mod">
          <ac:chgData name="Xin Luo" userId="82312ee5779919a4" providerId="LiveId" clId="{EC99C240-7449-FF4E-BF8A-67BF4BCDE34B}" dt="2024-02-22T08:27:17.533" v="1825" actId="20577"/>
          <ac:spMkLst>
            <pc:docMk/>
            <pc:sldMk cId="531813754" sldId="2772"/>
            <ac:spMk id="4" creationId="{814FF4E1-B17F-D4F8-E834-173BA3B0D059}"/>
          </ac:spMkLst>
        </pc:spChg>
        <pc:spChg chg="mod">
          <ac:chgData name="Xin Luo" userId="82312ee5779919a4" providerId="LiveId" clId="{EC99C240-7449-FF4E-BF8A-67BF4BCDE34B}" dt="2024-02-22T08:20:32.011" v="1532" actId="20577"/>
          <ac:spMkLst>
            <pc:docMk/>
            <pc:sldMk cId="531813754" sldId="2772"/>
            <ac:spMk id="6" creationId="{65E26CF8-DA06-678F-9F69-B3E404819DBE}"/>
          </ac:spMkLst>
        </pc:spChg>
      </pc:sldChg>
      <pc:sldChg chg="modSp mod">
        <pc:chgData name="Xin Luo" userId="82312ee5779919a4" providerId="LiveId" clId="{EC99C240-7449-FF4E-BF8A-67BF4BCDE34B}" dt="2024-02-22T09:27:15.164" v="2178" actId="255"/>
        <pc:sldMkLst>
          <pc:docMk/>
          <pc:sldMk cId="4250970258" sldId="2773"/>
        </pc:sldMkLst>
        <pc:spChg chg="mod">
          <ac:chgData name="Xin Luo" userId="82312ee5779919a4" providerId="LiveId" clId="{EC99C240-7449-FF4E-BF8A-67BF4BCDE34B}" dt="2024-02-22T09:27:15.164" v="2178" actId="255"/>
          <ac:spMkLst>
            <pc:docMk/>
            <pc:sldMk cId="4250970258" sldId="2773"/>
            <ac:spMk id="6" creationId="{65E26CF8-DA06-678F-9F69-B3E404819DBE}"/>
          </ac:spMkLst>
        </pc:spChg>
      </pc:sldChg>
      <pc:sldChg chg="del">
        <pc:chgData name="Xin Luo" userId="82312ee5779919a4" providerId="LiveId" clId="{EC99C240-7449-FF4E-BF8A-67BF4BCDE34B}" dt="2024-02-22T08:23:22.888" v="1617" actId="2696"/>
        <pc:sldMkLst>
          <pc:docMk/>
          <pc:sldMk cId="3160817751" sldId="2774"/>
        </pc:sldMkLst>
      </pc:sldChg>
      <pc:sldChg chg="modSp mod">
        <pc:chgData name="Xin Luo" userId="82312ee5779919a4" providerId="LiveId" clId="{EC99C240-7449-FF4E-BF8A-67BF4BCDE34B}" dt="2024-02-22T09:27:52.843" v="2194" actId="20577"/>
        <pc:sldMkLst>
          <pc:docMk/>
          <pc:sldMk cId="545272938" sldId="2775"/>
        </pc:sldMkLst>
        <pc:spChg chg="mod">
          <ac:chgData name="Xin Luo" userId="82312ee5779919a4" providerId="LiveId" clId="{EC99C240-7449-FF4E-BF8A-67BF4BCDE34B}" dt="2024-02-22T09:27:52.843" v="2194" actId="20577"/>
          <ac:spMkLst>
            <pc:docMk/>
            <pc:sldMk cId="545272938" sldId="2775"/>
            <ac:spMk id="7" creationId="{00000000-0000-0000-0000-000000000000}"/>
          </ac:spMkLst>
        </pc:spChg>
      </pc:sldChg>
      <pc:sldChg chg="add">
        <pc:chgData name="Xin Luo" userId="82312ee5779919a4" providerId="LiveId" clId="{EC99C240-7449-FF4E-BF8A-67BF4BCDE34B}" dt="2024-02-22T08:23:56.148" v="1642"/>
        <pc:sldMkLst>
          <pc:docMk/>
          <pc:sldMk cId="2190609682" sldId="2779"/>
        </pc:sldMkLst>
      </pc:sldChg>
    </pc:docChg>
  </pc:docChgLst>
  <pc:docChgLst>
    <pc:chgData name="Xin Luo" userId="82312ee5779919a4" providerId="LiveId" clId="{F9D543B9-EE8F-F947-98CD-0A5B9B077609}"/>
    <pc:docChg chg="undo custSel modSld">
      <pc:chgData name="Xin Luo" userId="82312ee5779919a4" providerId="LiveId" clId="{F9D543B9-EE8F-F947-98CD-0A5B9B077609}" dt="2023-05-28T07:33:19.199" v="786" actId="1035"/>
      <pc:docMkLst>
        <pc:docMk/>
      </pc:docMkLst>
      <pc:sldChg chg="modSp mod">
        <pc:chgData name="Xin Luo" userId="82312ee5779919a4" providerId="LiveId" clId="{F9D543B9-EE8F-F947-98CD-0A5B9B077609}" dt="2023-05-28T06:55:23.883" v="643" actId="20577"/>
        <pc:sldMkLst>
          <pc:docMk/>
          <pc:sldMk cId="1153920038" sldId="2206"/>
        </pc:sldMkLst>
        <pc:spChg chg="mod">
          <ac:chgData name="Xin Luo" userId="82312ee5779919a4" providerId="LiveId" clId="{F9D543B9-EE8F-F947-98CD-0A5B9B077609}" dt="2023-05-28T06:55:23.883" v="643" actId="20577"/>
          <ac:spMkLst>
            <pc:docMk/>
            <pc:sldMk cId="1153920038" sldId="2206"/>
            <ac:spMk id="24" creationId="{00000000-0000-0000-0000-000000000000}"/>
          </ac:spMkLst>
        </pc:spChg>
      </pc:sldChg>
      <pc:sldChg chg="modSp mod">
        <pc:chgData name="Xin Luo" userId="82312ee5779919a4" providerId="LiveId" clId="{F9D543B9-EE8F-F947-98CD-0A5B9B077609}" dt="2023-05-28T07:09:31.866" v="757" actId="20577"/>
        <pc:sldMkLst>
          <pc:docMk/>
          <pc:sldMk cId="1602808061" sldId="2707"/>
        </pc:sldMkLst>
        <pc:spChg chg="mod">
          <ac:chgData name="Xin Luo" userId="82312ee5779919a4" providerId="LiveId" clId="{F9D543B9-EE8F-F947-98CD-0A5B9B077609}" dt="2023-05-28T07:09:31.866" v="757" actId="20577"/>
          <ac:spMkLst>
            <pc:docMk/>
            <pc:sldMk cId="1602808061" sldId="2707"/>
            <ac:spMk id="2" creationId="{631AADB6-C88A-D817-4683-FC087E4E240F}"/>
          </ac:spMkLst>
        </pc:spChg>
      </pc:sldChg>
      <pc:sldChg chg="modSp mod">
        <pc:chgData name="Xin Luo" userId="82312ee5779919a4" providerId="LiveId" clId="{F9D543B9-EE8F-F947-98CD-0A5B9B077609}" dt="2023-05-28T07:33:19.199" v="786" actId="1035"/>
        <pc:sldMkLst>
          <pc:docMk/>
          <pc:sldMk cId="4114066566" sldId="2726"/>
        </pc:sldMkLst>
        <pc:spChg chg="mod">
          <ac:chgData name="Xin Luo" userId="82312ee5779919a4" providerId="LiveId" clId="{F9D543B9-EE8F-F947-98CD-0A5B9B077609}" dt="2023-05-28T07:33:19.199" v="786" actId="1035"/>
          <ac:spMkLst>
            <pc:docMk/>
            <pc:sldMk cId="4114066566" sldId="2726"/>
            <ac:spMk id="17" creationId="{9E05FFCA-3371-AF5C-381D-71D984055F5A}"/>
          </ac:spMkLst>
        </pc:spChg>
      </pc:sldChg>
      <pc:sldChg chg="modSp mod">
        <pc:chgData name="Xin Luo" userId="82312ee5779919a4" providerId="LiveId" clId="{F9D543B9-EE8F-F947-98CD-0A5B9B077609}" dt="2023-05-27T13:58:39.236" v="598" actId="20577"/>
        <pc:sldMkLst>
          <pc:docMk/>
          <pc:sldMk cId="1683372320" sldId="2728"/>
        </pc:sldMkLst>
        <pc:spChg chg="mod">
          <ac:chgData name="Xin Luo" userId="82312ee5779919a4" providerId="LiveId" clId="{F9D543B9-EE8F-F947-98CD-0A5B9B077609}" dt="2023-05-27T13:58:39.236" v="598" actId="20577"/>
          <ac:spMkLst>
            <pc:docMk/>
            <pc:sldMk cId="1683372320" sldId="2728"/>
            <ac:spMk id="6" creationId="{2CCD6DA1-1437-AB5B-BCA8-405D548B2FB8}"/>
          </ac:spMkLst>
        </pc:spChg>
      </pc:sldChg>
      <pc:sldChg chg="addSp delSp modSp mod">
        <pc:chgData name="Xin Luo" userId="82312ee5779919a4" providerId="LiveId" clId="{F9D543B9-EE8F-F947-98CD-0A5B9B077609}" dt="2023-05-27T05:22:41.018" v="561" actId="20577"/>
        <pc:sldMkLst>
          <pc:docMk/>
          <pc:sldMk cId="3309691984" sldId="2731"/>
        </pc:sldMkLst>
        <pc:spChg chg="add del mod">
          <ac:chgData name="Xin Luo" userId="82312ee5779919a4" providerId="LiveId" clId="{F9D543B9-EE8F-F947-98CD-0A5B9B077609}" dt="2023-05-27T02:49:34.645" v="73" actId="478"/>
          <ac:spMkLst>
            <pc:docMk/>
            <pc:sldMk cId="3309691984" sldId="2731"/>
            <ac:spMk id="2" creationId="{1BDFD04C-8FB6-1EE4-6DF3-7E2F15B47F94}"/>
          </ac:spMkLst>
        </pc:spChg>
        <pc:spChg chg="mod">
          <ac:chgData name="Xin Luo" userId="82312ee5779919a4" providerId="LiveId" clId="{F9D543B9-EE8F-F947-98CD-0A5B9B077609}" dt="2023-05-27T02:53:28.521" v="278" actId="20577"/>
          <ac:spMkLst>
            <pc:docMk/>
            <pc:sldMk cId="3309691984" sldId="2731"/>
            <ac:spMk id="5" creationId="{1B0BE935-AC9C-D1EE-AD6A-7C386013DA7C}"/>
          </ac:spMkLst>
        </pc:spChg>
        <pc:spChg chg="add mod">
          <ac:chgData name="Xin Luo" userId="82312ee5779919a4" providerId="LiveId" clId="{F9D543B9-EE8F-F947-98CD-0A5B9B077609}" dt="2023-05-27T02:52:06.318" v="163" actId="13822"/>
          <ac:spMkLst>
            <pc:docMk/>
            <pc:sldMk cId="3309691984" sldId="2731"/>
            <ac:spMk id="6" creationId="{33F109D0-AAA1-7AD3-B10D-6934C5844CDF}"/>
          </ac:spMkLst>
        </pc:spChg>
        <pc:spChg chg="add mod">
          <ac:chgData name="Xin Luo" userId="82312ee5779919a4" providerId="LiveId" clId="{F9D543B9-EE8F-F947-98CD-0A5B9B077609}" dt="2023-05-27T05:22:34.342" v="555" actId="404"/>
          <ac:spMkLst>
            <pc:docMk/>
            <pc:sldMk cId="3309691984" sldId="2731"/>
            <ac:spMk id="7" creationId="{30E99D8D-10A9-408E-D876-09FB0C8EBDB2}"/>
          </ac:spMkLst>
        </pc:spChg>
        <pc:spChg chg="add mod">
          <ac:chgData name="Xin Luo" userId="82312ee5779919a4" providerId="LiveId" clId="{F9D543B9-EE8F-F947-98CD-0A5B9B077609}" dt="2023-05-27T02:52:13.842" v="165" actId="1076"/>
          <ac:spMkLst>
            <pc:docMk/>
            <pc:sldMk cId="3309691984" sldId="2731"/>
            <ac:spMk id="8" creationId="{7D33CA86-78C6-3B8B-51BB-B57FBBE5679D}"/>
          </ac:spMkLst>
        </pc:spChg>
        <pc:spChg chg="add mod">
          <ac:chgData name="Xin Luo" userId="82312ee5779919a4" providerId="LiveId" clId="{F9D543B9-EE8F-F947-98CD-0A5B9B077609}" dt="2023-05-27T05:22:41.018" v="561" actId="20577"/>
          <ac:spMkLst>
            <pc:docMk/>
            <pc:sldMk cId="3309691984" sldId="2731"/>
            <ac:spMk id="9" creationId="{100AD77A-3706-464A-3EA9-8E8FB10A183C}"/>
          </ac:spMkLst>
        </pc:spChg>
      </pc:sldChg>
    </pc:docChg>
  </pc:docChgLst>
  <pc:docChgLst>
    <pc:chgData name="Xin Luo" userId="82312ee5779919a4" providerId="LiveId" clId="{A055E033-93B0-404C-B1BA-01A2A94611C0}"/>
    <pc:docChg chg="undo custSel addSld delSld modSld sldOrd">
      <pc:chgData name="Xin Luo" userId="82312ee5779919a4" providerId="LiveId" clId="{A055E033-93B0-404C-B1BA-01A2A94611C0}" dt="2023-11-04T09:31:57.698" v="1201" actId="20577"/>
      <pc:docMkLst>
        <pc:docMk/>
      </pc:docMkLst>
      <pc:sldChg chg="modSp add mod">
        <pc:chgData name="Xin Luo" userId="82312ee5779919a4" providerId="LiveId" clId="{A055E033-93B0-404C-B1BA-01A2A94611C0}" dt="2023-11-04T09:31:25.234" v="1187" actId="1036"/>
        <pc:sldMkLst>
          <pc:docMk/>
          <pc:sldMk cId="569668922" sldId="2703"/>
        </pc:sldMkLst>
        <pc:spChg chg="mod">
          <ac:chgData name="Xin Luo" userId="82312ee5779919a4" providerId="LiveId" clId="{A055E033-93B0-404C-B1BA-01A2A94611C0}" dt="2023-11-03T09:04:59.443" v="1087" actId="20577"/>
          <ac:spMkLst>
            <pc:docMk/>
            <pc:sldMk cId="569668922" sldId="2703"/>
            <ac:spMk id="18" creationId="{3B69F41B-CA9C-312C-D0BB-3653C0B8050B}"/>
          </ac:spMkLst>
        </pc:spChg>
        <pc:spChg chg="mod">
          <ac:chgData name="Xin Luo" userId="82312ee5779919a4" providerId="LiveId" clId="{A055E033-93B0-404C-B1BA-01A2A94611C0}" dt="2023-11-04T09:31:25.234" v="1187" actId="1036"/>
          <ac:spMkLst>
            <pc:docMk/>
            <pc:sldMk cId="569668922" sldId="2703"/>
            <ac:spMk id="19" creationId="{41D416FC-8BE5-0047-A7E1-04D02C50C3BE}"/>
          </ac:spMkLst>
        </pc:spChg>
      </pc:sldChg>
      <pc:sldChg chg="modSp add mod">
        <pc:chgData name="Xin Luo" userId="82312ee5779919a4" providerId="LiveId" clId="{A055E033-93B0-404C-B1BA-01A2A94611C0}" dt="2023-11-03T09:10:16.302" v="1171" actId="20577"/>
        <pc:sldMkLst>
          <pc:docMk/>
          <pc:sldMk cId="2843640805" sldId="2704"/>
        </pc:sldMkLst>
        <pc:spChg chg="mod">
          <ac:chgData name="Xin Luo" userId="82312ee5779919a4" providerId="LiveId" clId="{A055E033-93B0-404C-B1BA-01A2A94611C0}" dt="2023-11-03T09:10:16.302" v="1171" actId="20577"/>
          <ac:spMkLst>
            <pc:docMk/>
            <pc:sldMk cId="2843640805" sldId="2704"/>
            <ac:spMk id="5" creationId="{41011352-574B-29D7-8D61-2BE8ABE85DCF}"/>
          </ac:spMkLst>
        </pc:spChg>
      </pc:sldChg>
      <pc:sldChg chg="delSp modSp mod">
        <pc:chgData name="Xin Luo" userId="82312ee5779919a4" providerId="LiveId" clId="{A055E033-93B0-404C-B1BA-01A2A94611C0}" dt="2023-11-04T09:31:57.698" v="1201" actId="20577"/>
        <pc:sldMkLst>
          <pc:docMk/>
          <pc:sldMk cId="1858913004" sldId="2719"/>
        </pc:sldMkLst>
        <pc:spChg chg="del">
          <ac:chgData name="Xin Luo" userId="82312ee5779919a4" providerId="LiveId" clId="{A055E033-93B0-404C-B1BA-01A2A94611C0}" dt="2023-11-04T09:31:39.038" v="1190" actId="478"/>
          <ac:spMkLst>
            <pc:docMk/>
            <pc:sldMk cId="1858913004" sldId="2719"/>
            <ac:spMk id="2" creationId="{631AADB6-C88A-D817-4683-FC087E4E240F}"/>
          </ac:spMkLst>
        </pc:spChg>
        <pc:spChg chg="mod">
          <ac:chgData name="Xin Luo" userId="82312ee5779919a4" providerId="LiveId" clId="{A055E033-93B0-404C-B1BA-01A2A94611C0}" dt="2023-11-03T02:22:35.983" v="224" actId="20577"/>
          <ac:spMkLst>
            <pc:docMk/>
            <pc:sldMk cId="1858913004" sldId="2719"/>
            <ac:spMk id="3" creationId="{00000000-0000-0000-0000-000000000000}"/>
          </ac:spMkLst>
        </pc:spChg>
        <pc:spChg chg="del mod">
          <ac:chgData name="Xin Luo" userId="82312ee5779919a4" providerId="LiveId" clId="{A055E033-93B0-404C-B1BA-01A2A94611C0}" dt="2023-11-04T09:31:37.195" v="1189" actId="478"/>
          <ac:spMkLst>
            <pc:docMk/>
            <pc:sldMk cId="1858913004" sldId="2719"/>
            <ac:spMk id="5" creationId="{FCD10A89-5E0E-5D73-1D4F-9E11D943B29C}"/>
          </ac:spMkLst>
        </pc:spChg>
        <pc:spChg chg="mod">
          <ac:chgData name="Xin Luo" userId="82312ee5779919a4" providerId="LiveId" clId="{A055E033-93B0-404C-B1BA-01A2A94611C0}" dt="2023-11-04T09:31:57.698" v="1201" actId="20577"/>
          <ac:spMkLst>
            <pc:docMk/>
            <pc:sldMk cId="1858913004" sldId="2719"/>
            <ac:spMk id="6" creationId="{10943A92-9E22-44EA-2939-C64F8E264329}"/>
          </ac:spMkLst>
        </pc:spChg>
      </pc:sldChg>
      <pc:sldChg chg="modSp mod">
        <pc:chgData name="Xin Luo" userId="82312ee5779919a4" providerId="LiveId" clId="{A055E033-93B0-404C-B1BA-01A2A94611C0}" dt="2023-11-02T07:20:51.089" v="184" actId="14100"/>
        <pc:sldMkLst>
          <pc:docMk/>
          <pc:sldMk cId="736914780" sldId="2730"/>
        </pc:sldMkLst>
        <pc:spChg chg="mod">
          <ac:chgData name="Xin Luo" userId="82312ee5779919a4" providerId="LiveId" clId="{A055E033-93B0-404C-B1BA-01A2A94611C0}" dt="2023-11-02T07:20:51.089" v="184" actId="14100"/>
          <ac:spMkLst>
            <pc:docMk/>
            <pc:sldMk cId="736914780" sldId="2730"/>
            <ac:spMk id="17" creationId="{9E05FFCA-3371-AF5C-381D-71D984055F5A}"/>
          </ac:spMkLst>
        </pc:spChg>
      </pc:sldChg>
      <pc:sldChg chg="modSp mod">
        <pc:chgData name="Xin Luo" userId="82312ee5779919a4" providerId="LiveId" clId="{A055E033-93B0-404C-B1BA-01A2A94611C0}" dt="2023-11-02T07:20:59.821" v="185" actId="20577"/>
        <pc:sldMkLst>
          <pc:docMk/>
          <pc:sldMk cId="2241021106" sldId="2734"/>
        </pc:sldMkLst>
        <pc:spChg chg="mod">
          <ac:chgData name="Xin Luo" userId="82312ee5779919a4" providerId="LiveId" clId="{A055E033-93B0-404C-B1BA-01A2A94611C0}" dt="2023-11-02T07:20:59.821" v="185" actId="20577"/>
          <ac:spMkLst>
            <pc:docMk/>
            <pc:sldMk cId="2241021106" sldId="2734"/>
            <ac:spMk id="24" creationId="{00000000-0000-0000-0000-000000000000}"/>
          </ac:spMkLst>
        </pc:spChg>
      </pc:sldChg>
      <pc:sldChg chg="modSp mod">
        <pc:chgData name="Xin Luo" userId="82312ee5779919a4" providerId="LiveId" clId="{A055E033-93B0-404C-B1BA-01A2A94611C0}" dt="2023-11-02T07:20:42.242" v="183" actId="255"/>
        <pc:sldMkLst>
          <pc:docMk/>
          <pc:sldMk cId="3330257823" sldId="2735"/>
        </pc:sldMkLst>
        <pc:spChg chg="mod">
          <ac:chgData name="Xin Luo" userId="82312ee5779919a4" providerId="LiveId" clId="{A055E033-93B0-404C-B1BA-01A2A94611C0}" dt="2023-11-02T07:20:42.242" v="183" actId="255"/>
          <ac:spMkLst>
            <pc:docMk/>
            <pc:sldMk cId="3330257823" sldId="2735"/>
            <ac:spMk id="17" creationId="{9E05FFCA-3371-AF5C-381D-71D984055F5A}"/>
          </ac:spMkLst>
        </pc:spChg>
      </pc:sldChg>
      <pc:sldChg chg="addSp delSp modSp add mod ord">
        <pc:chgData name="Xin Luo" userId="82312ee5779919a4" providerId="LiveId" clId="{A055E033-93B0-404C-B1BA-01A2A94611C0}" dt="2023-11-03T02:30:51.956" v="397" actId="14100"/>
        <pc:sldMkLst>
          <pc:docMk/>
          <pc:sldMk cId="3625919300" sldId="2736"/>
        </pc:sldMkLst>
        <pc:spChg chg="del">
          <ac:chgData name="Xin Luo" userId="82312ee5779919a4" providerId="LiveId" clId="{A055E033-93B0-404C-B1BA-01A2A94611C0}" dt="2023-11-03T02:26:33.327" v="290" actId="478"/>
          <ac:spMkLst>
            <pc:docMk/>
            <pc:sldMk cId="3625919300" sldId="2736"/>
            <ac:spMk id="2" creationId="{631AADB6-C88A-D817-4683-FC087E4E240F}"/>
          </ac:spMkLst>
        </pc:spChg>
        <pc:spChg chg="mod">
          <ac:chgData name="Xin Luo" userId="82312ee5779919a4" providerId="LiveId" clId="{A055E033-93B0-404C-B1BA-01A2A94611C0}" dt="2023-11-03T02:24:29.445" v="285" actId="20577"/>
          <ac:spMkLst>
            <pc:docMk/>
            <pc:sldMk cId="3625919300" sldId="2736"/>
            <ac:spMk id="3" creationId="{00000000-0000-0000-0000-000000000000}"/>
          </ac:spMkLst>
        </pc:spChg>
        <pc:spChg chg="mod">
          <ac:chgData name="Xin Luo" userId="82312ee5779919a4" providerId="LiveId" clId="{A055E033-93B0-404C-B1BA-01A2A94611C0}" dt="2023-11-03T02:27:11.671" v="346" actId="20577"/>
          <ac:spMkLst>
            <pc:docMk/>
            <pc:sldMk cId="3625919300" sldId="2736"/>
            <ac:spMk id="4" creationId="{814FF4E1-B17F-D4F8-E834-173BA3B0D059}"/>
          </ac:spMkLst>
        </pc:spChg>
        <pc:spChg chg="del mod">
          <ac:chgData name="Xin Luo" userId="82312ee5779919a4" providerId="LiveId" clId="{A055E033-93B0-404C-B1BA-01A2A94611C0}" dt="2023-11-03T02:26:31.768" v="289" actId="478"/>
          <ac:spMkLst>
            <pc:docMk/>
            <pc:sldMk cId="3625919300" sldId="2736"/>
            <ac:spMk id="5" creationId="{FCD10A89-5E0E-5D73-1D4F-9E11D943B29C}"/>
          </ac:spMkLst>
        </pc:spChg>
        <pc:spChg chg="del">
          <ac:chgData name="Xin Luo" userId="82312ee5779919a4" providerId="LiveId" clId="{A055E033-93B0-404C-B1BA-01A2A94611C0}" dt="2023-11-03T02:26:34.758" v="291" actId="478"/>
          <ac:spMkLst>
            <pc:docMk/>
            <pc:sldMk cId="3625919300" sldId="2736"/>
            <ac:spMk id="6" creationId="{10943A92-9E22-44EA-2939-C64F8E264329}"/>
          </ac:spMkLst>
        </pc:spChg>
        <pc:spChg chg="add mod">
          <ac:chgData name="Xin Luo" userId="82312ee5779919a4" providerId="LiveId" clId="{A055E033-93B0-404C-B1BA-01A2A94611C0}" dt="2023-11-03T02:30:51.956" v="397" actId="14100"/>
          <ac:spMkLst>
            <pc:docMk/>
            <pc:sldMk cId="3625919300" sldId="2736"/>
            <ac:spMk id="8" creationId="{A16F338E-AD18-A7A1-AF82-CDCB0734331C}"/>
          </ac:spMkLst>
        </pc:spChg>
        <pc:picChg chg="add mod">
          <ac:chgData name="Xin Luo" userId="82312ee5779919a4" providerId="LiveId" clId="{A055E033-93B0-404C-B1BA-01A2A94611C0}" dt="2023-11-03T02:30:49.193" v="396" actId="1076"/>
          <ac:picMkLst>
            <pc:docMk/>
            <pc:sldMk cId="3625919300" sldId="2736"/>
            <ac:picMk id="1026" creationId="{281C007C-DC0F-59E9-ED7E-AD005C9658E7}"/>
          </ac:picMkLst>
        </pc:picChg>
      </pc:sldChg>
      <pc:sldChg chg="modSp add mod">
        <pc:chgData name="Xin Luo" userId="82312ee5779919a4" providerId="LiveId" clId="{A055E033-93B0-404C-B1BA-01A2A94611C0}" dt="2023-11-03T02:22:54.071" v="254" actId="20577"/>
        <pc:sldMkLst>
          <pc:docMk/>
          <pc:sldMk cId="3871216750" sldId="2766"/>
        </pc:sldMkLst>
        <pc:spChg chg="mod">
          <ac:chgData name="Xin Luo" userId="82312ee5779919a4" providerId="LiveId" clId="{A055E033-93B0-404C-B1BA-01A2A94611C0}" dt="2023-11-03T02:22:54.071" v="254" actId="20577"/>
          <ac:spMkLst>
            <pc:docMk/>
            <pc:sldMk cId="3871216750" sldId="2766"/>
            <ac:spMk id="7" creationId="{00000000-0000-0000-0000-000000000000}"/>
          </ac:spMkLst>
        </pc:spChg>
      </pc:sldChg>
      <pc:sldChg chg="add del">
        <pc:chgData name="Xin Luo" userId="82312ee5779919a4" providerId="LiveId" clId="{A055E033-93B0-404C-B1BA-01A2A94611C0}" dt="2023-11-03T02:26:40.264" v="293" actId="2696"/>
        <pc:sldMkLst>
          <pc:docMk/>
          <pc:sldMk cId="1557304833" sldId="2767"/>
        </pc:sldMkLst>
      </pc:sldChg>
      <pc:sldChg chg="addSp delSp modSp add mod">
        <pc:chgData name="Xin Luo" userId="82312ee5779919a4" providerId="LiveId" clId="{A055E033-93B0-404C-B1BA-01A2A94611C0}" dt="2023-11-03T03:04:29.086" v="584" actId="403"/>
        <pc:sldMkLst>
          <pc:docMk/>
          <pc:sldMk cId="82610328" sldId="2768"/>
        </pc:sldMkLst>
        <pc:spChg chg="mod">
          <ac:chgData name="Xin Luo" userId="82312ee5779919a4" providerId="LiveId" clId="{A055E033-93B0-404C-B1BA-01A2A94611C0}" dt="2023-11-03T03:01:53.922" v="543" actId="20577"/>
          <ac:spMkLst>
            <pc:docMk/>
            <pc:sldMk cId="82610328" sldId="2768"/>
            <ac:spMk id="4" creationId="{814FF4E1-B17F-D4F8-E834-173BA3B0D059}"/>
          </ac:spMkLst>
        </pc:spChg>
        <pc:spChg chg="add mod">
          <ac:chgData name="Xin Luo" userId="82312ee5779919a4" providerId="LiveId" clId="{A055E033-93B0-404C-B1BA-01A2A94611C0}" dt="2023-11-03T03:04:29.086" v="584" actId="403"/>
          <ac:spMkLst>
            <pc:docMk/>
            <pc:sldMk cId="82610328" sldId="2768"/>
            <ac:spMk id="5" creationId="{9E6FD9FE-53FD-37D5-5B24-C36AD1BDF00C}"/>
          </ac:spMkLst>
        </pc:spChg>
        <pc:spChg chg="add del mod">
          <ac:chgData name="Xin Luo" userId="82312ee5779919a4" providerId="LiveId" clId="{A055E033-93B0-404C-B1BA-01A2A94611C0}" dt="2023-11-03T03:02:37.855" v="548" actId="478"/>
          <ac:spMkLst>
            <pc:docMk/>
            <pc:sldMk cId="82610328" sldId="2768"/>
            <ac:spMk id="7" creationId="{43328870-150F-B6B5-DD86-C1C06FE148DF}"/>
          </ac:spMkLst>
        </pc:spChg>
      </pc:sldChg>
      <pc:sldChg chg="addSp delSp modSp add mod">
        <pc:chgData name="Xin Luo" userId="82312ee5779919a4" providerId="LiveId" clId="{A055E033-93B0-404C-B1BA-01A2A94611C0}" dt="2023-11-03T03:04:16.502" v="583" actId="1035"/>
        <pc:sldMkLst>
          <pc:docMk/>
          <pc:sldMk cId="571521330" sldId="2769"/>
        </pc:sldMkLst>
        <pc:spChg chg="mod">
          <ac:chgData name="Xin Luo" userId="82312ee5779919a4" providerId="LiveId" clId="{A055E033-93B0-404C-B1BA-01A2A94611C0}" dt="2023-11-03T03:03:02.784" v="562" actId="20577"/>
          <ac:spMkLst>
            <pc:docMk/>
            <pc:sldMk cId="571521330" sldId="2769"/>
            <ac:spMk id="4" creationId="{814FF4E1-B17F-D4F8-E834-173BA3B0D059}"/>
          </ac:spMkLst>
        </pc:spChg>
        <pc:spChg chg="del">
          <ac:chgData name="Xin Luo" userId="82312ee5779919a4" providerId="LiveId" clId="{A055E033-93B0-404C-B1BA-01A2A94611C0}" dt="2023-11-03T03:00:24.888" v="514" actId="478"/>
          <ac:spMkLst>
            <pc:docMk/>
            <pc:sldMk cId="571521330" sldId="2769"/>
            <ac:spMk id="5" creationId="{9E6FD9FE-53FD-37D5-5B24-C36AD1BDF00C}"/>
          </ac:spMkLst>
        </pc:spChg>
        <pc:spChg chg="add mod">
          <ac:chgData name="Xin Luo" userId="82312ee5779919a4" providerId="LiveId" clId="{A055E033-93B0-404C-B1BA-01A2A94611C0}" dt="2023-11-03T03:04:16.502" v="583" actId="1035"/>
          <ac:spMkLst>
            <pc:docMk/>
            <pc:sldMk cId="571521330" sldId="2769"/>
            <ac:spMk id="6" creationId="{65E26CF8-DA06-678F-9F69-B3E404819DBE}"/>
          </ac:spMkLst>
        </pc:spChg>
        <pc:spChg chg="del">
          <ac:chgData name="Xin Luo" userId="82312ee5779919a4" providerId="LiveId" clId="{A055E033-93B0-404C-B1BA-01A2A94611C0}" dt="2023-11-03T03:01:36.202" v="515" actId="478"/>
          <ac:spMkLst>
            <pc:docMk/>
            <pc:sldMk cId="571521330" sldId="2769"/>
            <ac:spMk id="7" creationId="{43328870-150F-B6B5-DD86-C1C06FE148DF}"/>
          </ac:spMkLst>
        </pc:spChg>
      </pc:sldChg>
      <pc:sldChg chg="modSp add mod">
        <pc:chgData name="Xin Luo" userId="82312ee5779919a4" providerId="LiveId" clId="{A055E033-93B0-404C-B1BA-01A2A94611C0}" dt="2023-11-03T03:04:57.146" v="599" actId="403"/>
        <pc:sldMkLst>
          <pc:docMk/>
          <pc:sldMk cId="3507225923" sldId="2770"/>
        </pc:sldMkLst>
        <pc:spChg chg="mod">
          <ac:chgData name="Xin Luo" userId="82312ee5779919a4" providerId="LiveId" clId="{A055E033-93B0-404C-B1BA-01A2A94611C0}" dt="2023-11-03T03:04:42.873" v="596" actId="20577"/>
          <ac:spMkLst>
            <pc:docMk/>
            <pc:sldMk cId="3507225923" sldId="2770"/>
            <ac:spMk id="4" creationId="{814FF4E1-B17F-D4F8-E834-173BA3B0D059}"/>
          </ac:spMkLst>
        </pc:spChg>
        <pc:spChg chg="mod">
          <ac:chgData name="Xin Luo" userId="82312ee5779919a4" providerId="LiveId" clId="{A055E033-93B0-404C-B1BA-01A2A94611C0}" dt="2023-11-03T03:04:57.146" v="599" actId="403"/>
          <ac:spMkLst>
            <pc:docMk/>
            <pc:sldMk cId="3507225923" sldId="2770"/>
            <ac:spMk id="6" creationId="{65E26CF8-DA06-678F-9F69-B3E404819DBE}"/>
          </ac:spMkLst>
        </pc:spChg>
      </pc:sldChg>
      <pc:sldChg chg="modSp add mod">
        <pc:chgData name="Xin Luo" userId="82312ee5779919a4" providerId="LiveId" clId="{A055E033-93B0-404C-B1BA-01A2A94611C0}" dt="2023-11-04T09:30:13.384" v="1172" actId="2711"/>
        <pc:sldMkLst>
          <pc:docMk/>
          <pc:sldMk cId="3475365850" sldId="2771"/>
        </pc:sldMkLst>
        <pc:spChg chg="mod">
          <ac:chgData name="Xin Luo" userId="82312ee5779919a4" providerId="LiveId" clId="{A055E033-93B0-404C-B1BA-01A2A94611C0}" dt="2023-11-03T03:07:06.998" v="606" actId="20577"/>
          <ac:spMkLst>
            <pc:docMk/>
            <pc:sldMk cId="3475365850" sldId="2771"/>
            <ac:spMk id="4" creationId="{814FF4E1-B17F-D4F8-E834-173BA3B0D059}"/>
          </ac:spMkLst>
        </pc:spChg>
        <pc:spChg chg="mod">
          <ac:chgData name="Xin Luo" userId="82312ee5779919a4" providerId="LiveId" clId="{A055E033-93B0-404C-B1BA-01A2A94611C0}" dt="2023-11-04T09:30:13.384" v="1172" actId="2711"/>
          <ac:spMkLst>
            <pc:docMk/>
            <pc:sldMk cId="3475365850" sldId="2771"/>
            <ac:spMk id="6" creationId="{65E26CF8-DA06-678F-9F69-B3E404819DBE}"/>
          </ac:spMkLst>
        </pc:spChg>
      </pc:sldChg>
      <pc:sldChg chg="addSp delSp modSp add mod">
        <pc:chgData name="Xin Luo" userId="82312ee5779919a4" providerId="LiveId" clId="{A055E033-93B0-404C-B1BA-01A2A94611C0}" dt="2023-11-04T09:30:32.662" v="1174" actId="2711"/>
        <pc:sldMkLst>
          <pc:docMk/>
          <pc:sldMk cId="531813754" sldId="2772"/>
        </pc:sldMkLst>
        <pc:spChg chg="add del mod">
          <ac:chgData name="Xin Luo" userId="82312ee5779919a4" providerId="LiveId" clId="{A055E033-93B0-404C-B1BA-01A2A94611C0}" dt="2023-11-04T09:30:32.662" v="1174" actId="2711"/>
          <ac:spMkLst>
            <pc:docMk/>
            <pc:sldMk cId="531813754" sldId="2772"/>
            <ac:spMk id="6" creationId="{65E26CF8-DA06-678F-9F69-B3E404819DBE}"/>
          </ac:spMkLst>
        </pc:spChg>
      </pc:sldChg>
      <pc:sldChg chg="addSp delSp modSp add mod">
        <pc:chgData name="Xin Luo" userId="82312ee5779919a4" providerId="LiveId" clId="{A055E033-93B0-404C-B1BA-01A2A94611C0}" dt="2023-11-04T09:30:39.840" v="1175" actId="2711"/>
        <pc:sldMkLst>
          <pc:docMk/>
          <pc:sldMk cId="4250970258" sldId="2773"/>
        </pc:sldMkLst>
        <pc:spChg chg="mod">
          <ac:chgData name="Xin Luo" userId="82312ee5779919a4" providerId="LiveId" clId="{A055E033-93B0-404C-B1BA-01A2A94611C0}" dt="2023-11-03T04:12:24.441" v="762" actId="20577"/>
          <ac:spMkLst>
            <pc:docMk/>
            <pc:sldMk cId="4250970258" sldId="2773"/>
            <ac:spMk id="4" creationId="{814FF4E1-B17F-D4F8-E834-173BA3B0D059}"/>
          </ac:spMkLst>
        </pc:spChg>
        <pc:spChg chg="mod">
          <ac:chgData name="Xin Luo" userId="82312ee5779919a4" providerId="LiveId" clId="{A055E033-93B0-404C-B1BA-01A2A94611C0}" dt="2023-11-04T09:30:39.840" v="1175" actId="2711"/>
          <ac:spMkLst>
            <pc:docMk/>
            <pc:sldMk cId="4250970258" sldId="2773"/>
            <ac:spMk id="6" creationId="{65E26CF8-DA06-678F-9F69-B3E404819DBE}"/>
          </ac:spMkLst>
        </pc:spChg>
        <pc:picChg chg="add del mod">
          <ac:chgData name="Xin Luo" userId="82312ee5779919a4" providerId="LiveId" clId="{A055E033-93B0-404C-B1BA-01A2A94611C0}" dt="2023-11-03T04:49:32.536" v="771" actId="478"/>
          <ac:picMkLst>
            <pc:docMk/>
            <pc:sldMk cId="4250970258" sldId="2773"/>
            <ac:picMk id="5" creationId="{CCAA81B9-6CC1-49E0-5931-8437B7621243}"/>
          </ac:picMkLst>
        </pc:picChg>
      </pc:sldChg>
      <pc:sldChg chg="delSp modSp add mod">
        <pc:chgData name="Xin Luo" userId="82312ee5779919a4" providerId="LiveId" clId="{A055E033-93B0-404C-B1BA-01A2A94611C0}" dt="2023-11-04T09:30:48.141" v="1177" actId="14100"/>
        <pc:sldMkLst>
          <pc:docMk/>
          <pc:sldMk cId="3160817751" sldId="2774"/>
        </pc:sldMkLst>
        <pc:spChg chg="del">
          <ac:chgData name="Xin Luo" userId="82312ee5779919a4" providerId="LiveId" clId="{A055E033-93B0-404C-B1BA-01A2A94611C0}" dt="2023-11-03T04:49:39.997" v="773" actId="478"/>
          <ac:spMkLst>
            <pc:docMk/>
            <pc:sldMk cId="3160817751" sldId="2774"/>
            <ac:spMk id="6" creationId="{65E26CF8-DA06-678F-9F69-B3E404819DBE}"/>
          </ac:spMkLst>
        </pc:spChg>
        <pc:picChg chg="mod">
          <ac:chgData name="Xin Luo" userId="82312ee5779919a4" providerId="LiveId" clId="{A055E033-93B0-404C-B1BA-01A2A94611C0}" dt="2023-11-04T09:30:48.141" v="1177" actId="14100"/>
          <ac:picMkLst>
            <pc:docMk/>
            <pc:sldMk cId="3160817751" sldId="2774"/>
            <ac:picMk id="5" creationId="{CCAA81B9-6CC1-49E0-5931-8437B7621243}"/>
          </ac:picMkLst>
        </pc:picChg>
      </pc:sldChg>
      <pc:sldChg chg="modSp add mod">
        <pc:chgData name="Xin Luo" userId="82312ee5779919a4" providerId="LiveId" clId="{A055E033-93B0-404C-B1BA-01A2A94611C0}" dt="2023-11-03T04:51:09.657" v="793" actId="20577"/>
        <pc:sldMkLst>
          <pc:docMk/>
          <pc:sldMk cId="545272938" sldId="2775"/>
        </pc:sldMkLst>
        <pc:spChg chg="mod">
          <ac:chgData name="Xin Luo" userId="82312ee5779919a4" providerId="LiveId" clId="{A055E033-93B0-404C-B1BA-01A2A94611C0}" dt="2023-11-03T04:51:09.657" v="793" actId="20577"/>
          <ac:spMkLst>
            <pc:docMk/>
            <pc:sldMk cId="545272938" sldId="2775"/>
            <ac:spMk id="7" creationId="{00000000-0000-0000-0000-000000000000}"/>
          </ac:spMkLst>
        </pc:spChg>
      </pc:sldChg>
      <pc:sldChg chg="delSp modSp add mod">
        <pc:chgData name="Xin Luo" userId="82312ee5779919a4" providerId="LiveId" clId="{A055E033-93B0-404C-B1BA-01A2A94611C0}" dt="2023-11-04T09:30:59.241" v="1178" actId="2711"/>
        <pc:sldMkLst>
          <pc:docMk/>
          <pc:sldMk cId="3385415120" sldId="2776"/>
        </pc:sldMkLst>
        <pc:spChg chg="mod">
          <ac:chgData name="Xin Luo" userId="82312ee5779919a4" providerId="LiveId" clId="{A055E033-93B0-404C-B1BA-01A2A94611C0}" dt="2023-11-03T07:57:06.491" v="866" actId="20577"/>
          <ac:spMkLst>
            <pc:docMk/>
            <pc:sldMk cId="3385415120" sldId="2776"/>
            <ac:spMk id="4" creationId="{814FF4E1-B17F-D4F8-E834-173BA3B0D059}"/>
          </ac:spMkLst>
        </pc:spChg>
        <pc:spChg chg="mod">
          <ac:chgData name="Xin Luo" userId="82312ee5779919a4" providerId="LiveId" clId="{A055E033-93B0-404C-B1BA-01A2A94611C0}" dt="2023-11-04T09:30:59.241" v="1178" actId="2711"/>
          <ac:spMkLst>
            <pc:docMk/>
            <pc:sldMk cId="3385415120" sldId="2776"/>
            <ac:spMk id="8" creationId="{A16F338E-AD18-A7A1-AF82-CDCB0734331C}"/>
          </ac:spMkLst>
        </pc:spChg>
        <pc:picChg chg="del">
          <ac:chgData name="Xin Luo" userId="82312ee5779919a4" providerId="LiveId" clId="{A055E033-93B0-404C-B1BA-01A2A94611C0}" dt="2023-11-03T04:51:30.311" v="795" actId="478"/>
          <ac:picMkLst>
            <pc:docMk/>
            <pc:sldMk cId="3385415120" sldId="2776"/>
            <ac:picMk id="1026" creationId="{281C007C-DC0F-59E9-ED7E-AD005C9658E7}"/>
          </ac:picMkLst>
        </pc:picChg>
      </pc:sldChg>
      <pc:sldChg chg="modSp add mod">
        <pc:chgData name="Xin Luo" userId="82312ee5779919a4" providerId="LiveId" clId="{A055E033-93B0-404C-B1BA-01A2A94611C0}" dt="2023-11-04T09:31:08.836" v="1180" actId="20577"/>
        <pc:sldMkLst>
          <pc:docMk/>
          <pc:sldMk cId="2103743388" sldId="2777"/>
        </pc:sldMkLst>
        <pc:spChg chg="mod">
          <ac:chgData name="Xin Luo" userId="82312ee5779919a4" providerId="LiveId" clId="{A055E033-93B0-404C-B1BA-01A2A94611C0}" dt="2023-11-03T08:07:23.314" v="1001" actId="1035"/>
          <ac:spMkLst>
            <pc:docMk/>
            <pc:sldMk cId="2103743388" sldId="2777"/>
            <ac:spMk id="4" creationId="{814FF4E1-B17F-D4F8-E834-173BA3B0D059}"/>
          </ac:spMkLst>
        </pc:spChg>
        <pc:spChg chg="mod">
          <ac:chgData name="Xin Luo" userId="82312ee5779919a4" providerId="LiveId" clId="{A055E033-93B0-404C-B1BA-01A2A94611C0}" dt="2023-11-04T09:31:08.836" v="1180" actId="20577"/>
          <ac:spMkLst>
            <pc:docMk/>
            <pc:sldMk cId="2103743388" sldId="2777"/>
            <ac:spMk id="8" creationId="{A16F338E-AD18-A7A1-AF82-CDCB0734331C}"/>
          </ac:spMkLst>
        </pc:spChg>
      </pc:sldChg>
      <pc:sldChg chg="modSp add mod">
        <pc:chgData name="Xin Luo" userId="82312ee5779919a4" providerId="LiveId" clId="{A055E033-93B0-404C-B1BA-01A2A94611C0}" dt="2023-11-04T09:31:17.935" v="1182" actId="20577"/>
        <pc:sldMkLst>
          <pc:docMk/>
          <pc:sldMk cId="3382431747" sldId="2778"/>
        </pc:sldMkLst>
        <pc:spChg chg="mod">
          <ac:chgData name="Xin Luo" userId="82312ee5779919a4" providerId="LiveId" clId="{A055E033-93B0-404C-B1BA-01A2A94611C0}" dt="2023-11-03T08:34:05.611" v="1046" actId="20577"/>
          <ac:spMkLst>
            <pc:docMk/>
            <pc:sldMk cId="3382431747" sldId="2778"/>
            <ac:spMk id="4" creationId="{814FF4E1-B17F-D4F8-E834-173BA3B0D059}"/>
          </ac:spMkLst>
        </pc:spChg>
        <pc:spChg chg="mod">
          <ac:chgData name="Xin Luo" userId="82312ee5779919a4" providerId="LiveId" clId="{A055E033-93B0-404C-B1BA-01A2A94611C0}" dt="2023-11-04T09:31:17.935" v="1182" actId="20577"/>
          <ac:spMkLst>
            <pc:docMk/>
            <pc:sldMk cId="3382431747" sldId="2778"/>
            <ac:spMk id="8" creationId="{A16F338E-AD18-A7A1-AF82-CDCB0734331C}"/>
          </ac:spMkLst>
        </pc:spChg>
      </pc:sldChg>
      <pc:sldChg chg="add del">
        <pc:chgData name="Xin Luo" userId="82312ee5779919a4" providerId="LiveId" clId="{A055E033-93B0-404C-B1BA-01A2A94611C0}" dt="2023-11-03T09:04:43.460" v="1082"/>
        <pc:sldMkLst>
          <pc:docMk/>
          <pc:sldMk cId="2212086863" sldId="2779"/>
        </pc:sldMkLst>
      </pc:sldChg>
    </pc:docChg>
  </pc:docChgLst>
  <pc:docChgLst>
    <pc:chgData name="Xin Luo" userId="82312ee5779919a4" providerId="LiveId" clId="{23920C8D-EBCE-A347-9C82-C14316D20539}"/>
    <pc:docChg chg="undo custSel addSld modSld">
      <pc:chgData name="Xin Luo" userId="82312ee5779919a4" providerId="LiveId" clId="{23920C8D-EBCE-A347-9C82-C14316D20539}" dt="2022-10-26T12:19:06.428" v="501" actId="767"/>
      <pc:docMkLst>
        <pc:docMk/>
      </pc:docMkLst>
      <pc:sldChg chg="modSp mod">
        <pc:chgData name="Xin Luo" userId="82312ee5779919a4" providerId="LiveId" clId="{23920C8D-EBCE-A347-9C82-C14316D20539}" dt="2022-10-10T01:06:29.261" v="368" actId="404"/>
        <pc:sldMkLst>
          <pc:docMk/>
          <pc:sldMk cId="1576120367" sldId="2387"/>
        </pc:sldMkLst>
        <pc:spChg chg="mod">
          <ac:chgData name="Xin Luo" userId="82312ee5779919a4" providerId="LiveId" clId="{23920C8D-EBCE-A347-9C82-C14316D20539}" dt="2022-10-10T01:06:29.261" v="368" actId="404"/>
          <ac:spMkLst>
            <pc:docMk/>
            <pc:sldMk cId="1576120367" sldId="2387"/>
            <ac:spMk id="10" creationId="{00000000-0000-0000-0000-000000000000}"/>
          </ac:spMkLst>
        </pc:spChg>
        <pc:spChg chg="mod">
          <ac:chgData name="Xin Luo" userId="82312ee5779919a4" providerId="LiveId" clId="{23920C8D-EBCE-A347-9C82-C14316D20539}" dt="2022-10-10T01:06:13.262" v="366" actId="403"/>
          <ac:spMkLst>
            <pc:docMk/>
            <pc:sldMk cId="1576120367" sldId="2387"/>
            <ac:spMk id="12" creationId="{00000000-0000-0000-0000-000000000000}"/>
          </ac:spMkLst>
        </pc:spChg>
        <pc:spChg chg="mod">
          <ac:chgData name="Xin Luo" userId="82312ee5779919a4" providerId="LiveId" clId="{23920C8D-EBCE-A347-9C82-C14316D20539}" dt="2022-10-10T01:06:29.261" v="368" actId="404"/>
          <ac:spMkLst>
            <pc:docMk/>
            <pc:sldMk cId="1576120367" sldId="2387"/>
            <ac:spMk id="13" creationId="{00000000-0000-0000-0000-000000000000}"/>
          </ac:spMkLst>
        </pc:spChg>
        <pc:spChg chg="mod">
          <ac:chgData name="Xin Luo" userId="82312ee5779919a4" providerId="LiveId" clId="{23920C8D-EBCE-A347-9C82-C14316D20539}" dt="2022-10-10T01:06:13.262" v="366" actId="403"/>
          <ac:spMkLst>
            <pc:docMk/>
            <pc:sldMk cId="1576120367" sldId="2387"/>
            <ac:spMk id="14" creationId="{00000000-0000-0000-0000-000000000000}"/>
          </ac:spMkLst>
        </pc:spChg>
        <pc:spChg chg="mod">
          <ac:chgData name="Xin Luo" userId="82312ee5779919a4" providerId="LiveId" clId="{23920C8D-EBCE-A347-9C82-C14316D20539}" dt="2022-10-10T01:06:29.261" v="368" actId="404"/>
          <ac:spMkLst>
            <pc:docMk/>
            <pc:sldMk cId="1576120367" sldId="2387"/>
            <ac:spMk id="15" creationId="{00000000-0000-0000-0000-000000000000}"/>
          </ac:spMkLst>
        </pc:spChg>
        <pc:spChg chg="mod">
          <ac:chgData name="Xin Luo" userId="82312ee5779919a4" providerId="LiveId" clId="{23920C8D-EBCE-A347-9C82-C14316D20539}" dt="2022-10-10T01:06:19.369" v="367" actId="14100"/>
          <ac:spMkLst>
            <pc:docMk/>
            <pc:sldMk cId="1576120367" sldId="2387"/>
            <ac:spMk id="16" creationId="{00000000-0000-0000-0000-000000000000}"/>
          </ac:spMkLst>
        </pc:spChg>
      </pc:sldChg>
      <pc:sldChg chg="modSp mod">
        <pc:chgData name="Xin Luo" userId="82312ee5779919a4" providerId="LiveId" clId="{23920C8D-EBCE-A347-9C82-C14316D20539}" dt="2022-10-10T01:06:39.449" v="369" actId="403"/>
        <pc:sldMkLst>
          <pc:docMk/>
          <pc:sldMk cId="2415901206" sldId="2447"/>
        </pc:sldMkLst>
        <pc:spChg chg="mod">
          <ac:chgData name="Xin Luo" userId="82312ee5779919a4" providerId="LiveId" clId="{23920C8D-EBCE-A347-9C82-C14316D20539}" dt="2022-10-10T01:06:39.449" v="369" actId="403"/>
          <ac:spMkLst>
            <pc:docMk/>
            <pc:sldMk cId="2415901206" sldId="2447"/>
            <ac:spMk id="7" creationId="{00000000-0000-0000-0000-000000000000}"/>
          </ac:spMkLst>
        </pc:spChg>
      </pc:sldChg>
      <pc:sldChg chg="addSp delSp modSp mod">
        <pc:chgData name="Xin Luo" userId="82312ee5779919a4" providerId="LiveId" clId="{23920C8D-EBCE-A347-9C82-C14316D20539}" dt="2022-10-26T11:18:20.490" v="500"/>
        <pc:sldMkLst>
          <pc:docMk/>
          <pc:sldMk cId="2689840772" sldId="2604"/>
        </pc:sldMkLst>
        <pc:spChg chg="mod">
          <ac:chgData name="Xin Luo" userId="82312ee5779919a4" providerId="LiveId" clId="{23920C8D-EBCE-A347-9C82-C14316D20539}" dt="2022-10-26T11:18:14.630" v="497" actId="1038"/>
          <ac:spMkLst>
            <pc:docMk/>
            <pc:sldMk cId="2689840772" sldId="2604"/>
            <ac:spMk id="2" creationId="{DB381E7B-A050-4BE4-6756-9B64308C74D7}"/>
          </ac:spMkLst>
        </pc:spChg>
        <pc:spChg chg="del mod">
          <ac:chgData name="Xin Luo" userId="82312ee5779919a4" providerId="LiveId" clId="{23920C8D-EBCE-A347-9C82-C14316D20539}" dt="2022-10-10T00:58:26.498" v="9" actId="478"/>
          <ac:spMkLst>
            <pc:docMk/>
            <pc:sldMk cId="2689840772" sldId="2604"/>
            <ac:spMk id="3" creationId="{00000000-0000-0000-0000-000000000000}"/>
          </ac:spMkLst>
        </pc:spChg>
        <pc:spChg chg="add del mod">
          <ac:chgData name="Xin Luo" userId="82312ee5779919a4" providerId="LiveId" clId="{23920C8D-EBCE-A347-9C82-C14316D20539}" dt="2022-10-26T11:18:20.490" v="500"/>
          <ac:spMkLst>
            <pc:docMk/>
            <pc:sldMk cId="2689840772" sldId="2604"/>
            <ac:spMk id="3" creationId="{0AC6D251-AEF6-35BE-71D5-DE25EAD72977}"/>
          </ac:spMkLst>
        </pc:spChg>
        <pc:spChg chg="add mod">
          <ac:chgData name="Xin Luo" userId="82312ee5779919a4" providerId="LiveId" clId="{23920C8D-EBCE-A347-9C82-C14316D20539}" dt="2022-10-10T01:03:50.909" v="356" actId="20577"/>
          <ac:spMkLst>
            <pc:docMk/>
            <pc:sldMk cId="2689840772" sldId="2604"/>
            <ac:spMk id="4" creationId="{5B949F23-92C2-3ACE-AE9A-58F8C8D7AB52}"/>
          </ac:spMkLst>
        </pc:spChg>
      </pc:sldChg>
      <pc:sldChg chg="modSp mod">
        <pc:chgData name="Xin Luo" userId="82312ee5779919a4" providerId="LiveId" clId="{23920C8D-EBCE-A347-9C82-C14316D20539}" dt="2022-10-25T11:53:23.523" v="402" actId="207"/>
        <pc:sldMkLst>
          <pc:docMk/>
          <pc:sldMk cId="1392274363" sldId="2606"/>
        </pc:sldMkLst>
        <pc:spChg chg="mod">
          <ac:chgData name="Xin Luo" userId="82312ee5779919a4" providerId="LiveId" clId="{23920C8D-EBCE-A347-9C82-C14316D20539}" dt="2022-10-10T01:08:08.448" v="392" actId="20577"/>
          <ac:spMkLst>
            <pc:docMk/>
            <pc:sldMk cId="1392274363" sldId="2606"/>
            <ac:spMk id="35" creationId="{2CBBD54C-A0C4-CFAB-2A67-F8BF299D28F5}"/>
          </ac:spMkLst>
        </pc:spChg>
        <pc:spChg chg="mod">
          <ac:chgData name="Xin Luo" userId="82312ee5779919a4" providerId="LiveId" clId="{23920C8D-EBCE-A347-9C82-C14316D20539}" dt="2022-10-25T11:53:23.523" v="402" actId="207"/>
          <ac:spMkLst>
            <pc:docMk/>
            <pc:sldMk cId="1392274363" sldId="2606"/>
            <ac:spMk id="42" creationId="{E4B07DDE-AB89-2B16-6B7A-2142621DE6F5}"/>
          </ac:spMkLst>
        </pc:spChg>
      </pc:sldChg>
      <pc:sldChg chg="modSp mod">
        <pc:chgData name="Xin Luo" userId="82312ee5779919a4" providerId="LiveId" clId="{23920C8D-EBCE-A347-9C82-C14316D20539}" dt="2022-10-25T12:03:26.240" v="414" actId="14100"/>
        <pc:sldMkLst>
          <pc:docMk/>
          <pc:sldMk cId="292605530" sldId="2607"/>
        </pc:sldMkLst>
        <pc:spChg chg="mod">
          <ac:chgData name="Xin Luo" userId="82312ee5779919a4" providerId="LiveId" clId="{23920C8D-EBCE-A347-9C82-C14316D20539}" dt="2022-10-25T12:03:26.240" v="414" actId="14100"/>
          <ac:spMkLst>
            <pc:docMk/>
            <pc:sldMk cId="292605530" sldId="2607"/>
            <ac:spMk id="18" creationId="{8399C9E7-13B6-1DAF-F5BF-4471E8528C5F}"/>
          </ac:spMkLst>
        </pc:spChg>
      </pc:sldChg>
      <pc:sldChg chg="modSp mod">
        <pc:chgData name="Xin Luo" userId="82312ee5779919a4" providerId="LiveId" clId="{23920C8D-EBCE-A347-9C82-C14316D20539}" dt="2022-10-25T12:09:03.730" v="478" actId="1036"/>
        <pc:sldMkLst>
          <pc:docMk/>
          <pc:sldMk cId="2780969545" sldId="2609"/>
        </pc:sldMkLst>
        <pc:spChg chg="mod">
          <ac:chgData name="Xin Luo" userId="82312ee5779919a4" providerId="LiveId" clId="{23920C8D-EBCE-A347-9C82-C14316D20539}" dt="2022-10-25T12:08:56.496" v="469" actId="115"/>
          <ac:spMkLst>
            <pc:docMk/>
            <pc:sldMk cId="2780969545" sldId="2609"/>
            <ac:spMk id="6" creationId="{2D1A6305-FF43-CF53-224A-B6D4901EAB0F}"/>
          </ac:spMkLst>
        </pc:spChg>
        <pc:spChg chg="mod">
          <ac:chgData name="Xin Luo" userId="82312ee5779919a4" providerId="LiveId" clId="{23920C8D-EBCE-A347-9C82-C14316D20539}" dt="2022-10-25T12:09:03.730" v="478" actId="1036"/>
          <ac:spMkLst>
            <pc:docMk/>
            <pc:sldMk cId="2780969545" sldId="2609"/>
            <ac:spMk id="11" creationId="{63EAC848-88D2-7A10-E878-444ADA855E23}"/>
          </ac:spMkLst>
        </pc:spChg>
        <pc:spChg chg="mod">
          <ac:chgData name="Xin Luo" userId="82312ee5779919a4" providerId="LiveId" clId="{23920C8D-EBCE-A347-9C82-C14316D20539}" dt="2022-10-25T12:09:03.730" v="478" actId="1036"/>
          <ac:spMkLst>
            <pc:docMk/>
            <pc:sldMk cId="2780969545" sldId="2609"/>
            <ac:spMk id="12" creationId="{BED7A820-9D6E-7E7E-A906-8A9424528316}"/>
          </ac:spMkLst>
        </pc:spChg>
        <pc:spChg chg="mod">
          <ac:chgData name="Xin Luo" userId="82312ee5779919a4" providerId="LiveId" clId="{23920C8D-EBCE-A347-9C82-C14316D20539}" dt="2022-10-25T12:09:03.730" v="478" actId="1036"/>
          <ac:spMkLst>
            <pc:docMk/>
            <pc:sldMk cId="2780969545" sldId="2609"/>
            <ac:spMk id="20" creationId="{87EC125B-CB98-6914-1633-6697471A2CB4}"/>
          </ac:spMkLst>
        </pc:spChg>
        <pc:spChg chg="mod">
          <ac:chgData name="Xin Luo" userId="82312ee5779919a4" providerId="LiveId" clId="{23920C8D-EBCE-A347-9C82-C14316D20539}" dt="2022-10-25T12:09:03.730" v="478" actId="1036"/>
          <ac:spMkLst>
            <pc:docMk/>
            <pc:sldMk cId="2780969545" sldId="2609"/>
            <ac:spMk id="21" creationId="{0AF67847-7DEF-CDAB-6208-0271BFB4FB06}"/>
          </ac:spMkLst>
        </pc:spChg>
        <pc:spChg chg="mod">
          <ac:chgData name="Xin Luo" userId="82312ee5779919a4" providerId="LiveId" clId="{23920C8D-EBCE-A347-9C82-C14316D20539}" dt="2022-10-25T12:09:03.730" v="478" actId="1036"/>
          <ac:spMkLst>
            <pc:docMk/>
            <pc:sldMk cId="2780969545" sldId="2609"/>
            <ac:spMk id="23" creationId="{0011846D-F543-398E-85CB-0AB0A842928A}"/>
          </ac:spMkLst>
        </pc:spChg>
        <pc:spChg chg="mod">
          <ac:chgData name="Xin Luo" userId="82312ee5779919a4" providerId="LiveId" clId="{23920C8D-EBCE-A347-9C82-C14316D20539}" dt="2022-10-25T12:09:03.730" v="478" actId="1036"/>
          <ac:spMkLst>
            <pc:docMk/>
            <pc:sldMk cId="2780969545" sldId="2609"/>
            <ac:spMk id="24" creationId="{37B5D87E-7419-7CC0-91CC-8A0807F0F999}"/>
          </ac:spMkLst>
        </pc:spChg>
        <pc:spChg chg="mod">
          <ac:chgData name="Xin Luo" userId="82312ee5779919a4" providerId="LiveId" clId="{23920C8D-EBCE-A347-9C82-C14316D20539}" dt="2022-10-25T12:09:03.730" v="478" actId="1036"/>
          <ac:spMkLst>
            <pc:docMk/>
            <pc:sldMk cId="2780969545" sldId="2609"/>
            <ac:spMk id="25" creationId="{4745244D-B431-F067-4A97-7CC4387296FB}"/>
          </ac:spMkLst>
        </pc:spChg>
        <pc:spChg chg="mod">
          <ac:chgData name="Xin Luo" userId="82312ee5779919a4" providerId="LiveId" clId="{23920C8D-EBCE-A347-9C82-C14316D20539}" dt="2022-10-25T12:09:03.730" v="478" actId="1036"/>
          <ac:spMkLst>
            <pc:docMk/>
            <pc:sldMk cId="2780969545" sldId="2609"/>
            <ac:spMk id="26" creationId="{FB9C53DE-8D1F-6DF4-8CE3-3A262A9F8737}"/>
          </ac:spMkLst>
        </pc:spChg>
        <pc:picChg chg="mod">
          <ac:chgData name="Xin Luo" userId="82312ee5779919a4" providerId="LiveId" clId="{23920C8D-EBCE-A347-9C82-C14316D20539}" dt="2022-10-25T12:09:03.730" v="478" actId="1036"/>
          <ac:picMkLst>
            <pc:docMk/>
            <pc:sldMk cId="2780969545" sldId="2609"/>
            <ac:picMk id="4" creationId="{49B7ACC6-6794-9162-52B2-E80F7E4B0442}"/>
          </ac:picMkLst>
        </pc:picChg>
        <pc:picChg chg="mod">
          <ac:chgData name="Xin Luo" userId="82312ee5779919a4" providerId="LiveId" clId="{23920C8D-EBCE-A347-9C82-C14316D20539}" dt="2022-10-25T12:09:03.730" v="478" actId="1036"/>
          <ac:picMkLst>
            <pc:docMk/>
            <pc:sldMk cId="2780969545" sldId="2609"/>
            <ac:picMk id="7" creationId="{42FD45A0-A9EA-D518-41B5-21FA7A24BA60}"/>
          </ac:picMkLst>
        </pc:picChg>
        <pc:picChg chg="mod">
          <ac:chgData name="Xin Luo" userId="82312ee5779919a4" providerId="LiveId" clId="{23920C8D-EBCE-A347-9C82-C14316D20539}" dt="2022-10-25T12:09:03.730" v="478" actId="1036"/>
          <ac:picMkLst>
            <pc:docMk/>
            <pc:sldMk cId="2780969545" sldId="2609"/>
            <ac:picMk id="10" creationId="{C2B12388-3179-41F8-2462-0C9BA14093FF}"/>
          </ac:picMkLst>
        </pc:picChg>
        <pc:picChg chg="mod">
          <ac:chgData name="Xin Luo" userId="82312ee5779919a4" providerId="LiveId" clId="{23920C8D-EBCE-A347-9C82-C14316D20539}" dt="2022-10-25T12:09:03.730" v="478" actId="1036"/>
          <ac:picMkLst>
            <pc:docMk/>
            <pc:sldMk cId="2780969545" sldId="2609"/>
            <ac:picMk id="7170" creationId="{A3C33C8C-6841-03A7-574F-E161D6BA2409}"/>
          </ac:picMkLst>
        </pc:picChg>
        <pc:cxnChg chg="mod">
          <ac:chgData name="Xin Luo" userId="82312ee5779919a4" providerId="LiveId" clId="{23920C8D-EBCE-A347-9C82-C14316D20539}" dt="2022-10-25T12:09:03.730" v="478" actId="1036"/>
          <ac:cxnSpMkLst>
            <pc:docMk/>
            <pc:sldMk cId="2780969545" sldId="2609"/>
            <ac:cxnSpMk id="9" creationId="{FD972B84-6C44-171E-8256-D2A04F01B0C9}"/>
          </ac:cxnSpMkLst>
        </pc:cxnChg>
        <pc:cxnChg chg="mod">
          <ac:chgData name="Xin Luo" userId="82312ee5779919a4" providerId="LiveId" clId="{23920C8D-EBCE-A347-9C82-C14316D20539}" dt="2022-10-25T12:09:03.730" v="478" actId="1036"/>
          <ac:cxnSpMkLst>
            <pc:docMk/>
            <pc:sldMk cId="2780969545" sldId="2609"/>
            <ac:cxnSpMk id="16" creationId="{612BCBDC-DECE-5090-7C5B-6492FF4CE722}"/>
          </ac:cxnSpMkLst>
        </pc:cxnChg>
        <pc:cxnChg chg="mod">
          <ac:chgData name="Xin Luo" userId="82312ee5779919a4" providerId="LiveId" clId="{23920C8D-EBCE-A347-9C82-C14316D20539}" dt="2022-10-25T12:09:03.730" v="478" actId="1036"/>
          <ac:cxnSpMkLst>
            <pc:docMk/>
            <pc:sldMk cId="2780969545" sldId="2609"/>
            <ac:cxnSpMk id="17" creationId="{AF045F09-2718-C456-D477-E816A43885FF}"/>
          </ac:cxnSpMkLst>
        </pc:cxnChg>
        <pc:cxnChg chg="mod">
          <ac:chgData name="Xin Luo" userId="82312ee5779919a4" providerId="LiveId" clId="{23920C8D-EBCE-A347-9C82-C14316D20539}" dt="2022-10-25T12:09:03.730" v="478" actId="1036"/>
          <ac:cxnSpMkLst>
            <pc:docMk/>
            <pc:sldMk cId="2780969545" sldId="2609"/>
            <ac:cxnSpMk id="28" creationId="{6C11ADF7-6234-2989-2798-F5AAD5EDE3BF}"/>
          </ac:cxnSpMkLst>
        </pc:cxnChg>
      </pc:sldChg>
      <pc:sldChg chg="modSp mod">
        <pc:chgData name="Xin Luo" userId="82312ee5779919a4" providerId="LiveId" clId="{23920C8D-EBCE-A347-9C82-C14316D20539}" dt="2022-10-26T02:56:58.658" v="480" actId="207"/>
        <pc:sldMkLst>
          <pc:docMk/>
          <pc:sldMk cId="63705705" sldId="2612"/>
        </pc:sldMkLst>
        <pc:spChg chg="mod">
          <ac:chgData name="Xin Luo" userId="82312ee5779919a4" providerId="LiveId" clId="{23920C8D-EBCE-A347-9C82-C14316D20539}" dt="2022-10-26T02:56:58.658" v="480" actId="207"/>
          <ac:spMkLst>
            <pc:docMk/>
            <pc:sldMk cId="63705705" sldId="2612"/>
            <ac:spMk id="63" creationId="{6400CC45-5050-7ACD-CE08-CC6D7000A1DA}"/>
          </ac:spMkLst>
        </pc:spChg>
      </pc:sldChg>
      <pc:sldChg chg="addSp modSp">
        <pc:chgData name="Xin Luo" userId="82312ee5779919a4" providerId="LiveId" clId="{23920C8D-EBCE-A347-9C82-C14316D20539}" dt="2022-10-26T12:19:06.428" v="501" actId="767"/>
        <pc:sldMkLst>
          <pc:docMk/>
          <pc:sldMk cId="963926578" sldId="2613"/>
        </pc:sldMkLst>
        <pc:spChg chg="add mod">
          <ac:chgData name="Xin Luo" userId="82312ee5779919a4" providerId="LiveId" clId="{23920C8D-EBCE-A347-9C82-C14316D20539}" dt="2022-10-26T12:19:06.428" v="501" actId="767"/>
          <ac:spMkLst>
            <pc:docMk/>
            <pc:sldMk cId="963926578" sldId="2613"/>
            <ac:spMk id="2" creationId="{5F7683B3-77E0-69A9-94AE-FF04E7249325}"/>
          </ac:spMkLst>
        </pc:spChg>
      </pc:sldChg>
      <pc:sldChg chg="modSp add mod">
        <pc:chgData name="Xin Luo" userId="82312ee5779919a4" providerId="LiveId" clId="{23920C8D-EBCE-A347-9C82-C14316D20539}" dt="2022-10-10T01:06:02.902" v="365" actId="403"/>
        <pc:sldMkLst>
          <pc:docMk/>
          <pc:sldMk cId="2358282757" sldId="2714"/>
        </pc:sldMkLst>
        <pc:spChg chg="mod">
          <ac:chgData name="Xin Luo" userId="82312ee5779919a4" providerId="LiveId" clId="{23920C8D-EBCE-A347-9C82-C14316D20539}" dt="2022-10-10T01:06:02.902" v="365" actId="403"/>
          <ac:spMkLst>
            <pc:docMk/>
            <pc:sldMk cId="2358282757" sldId="2714"/>
            <ac:spMk id="2" creationId="{DB381E7B-A050-4BE4-6756-9B64308C74D7}"/>
          </ac:spMkLst>
        </pc:spChg>
      </pc:sldChg>
    </pc:docChg>
  </pc:docChgLst>
  <pc:docChgLst>
    <pc:chgData name="Xin Luo" userId="82312ee5779919a4" providerId="LiveId" clId="{7C35D78A-E8DF-394E-816A-D2222F18F092}"/>
    <pc:docChg chg="delSld modSld">
      <pc:chgData name="Xin Luo" userId="82312ee5779919a4" providerId="LiveId" clId="{7C35D78A-E8DF-394E-816A-D2222F18F092}" dt="2022-11-28T03:56:42.353" v="21" actId="2696"/>
      <pc:docMkLst>
        <pc:docMk/>
      </pc:docMkLst>
      <pc:sldChg chg="del">
        <pc:chgData name="Xin Luo" userId="82312ee5779919a4" providerId="LiveId" clId="{7C35D78A-E8DF-394E-816A-D2222F18F092}" dt="2022-11-28T03:56:38.106" v="20" actId="2696"/>
        <pc:sldMkLst>
          <pc:docMk/>
          <pc:sldMk cId="0" sldId="279"/>
        </pc:sldMkLst>
      </pc:sldChg>
      <pc:sldChg chg="modSp mod">
        <pc:chgData name="Xin Luo" userId="82312ee5779919a4" providerId="LiveId" clId="{7C35D78A-E8DF-394E-816A-D2222F18F092}" dt="2022-11-28T03:56:03.446" v="17" actId="20577"/>
        <pc:sldMkLst>
          <pc:docMk/>
          <pc:sldMk cId="1153920038" sldId="2206"/>
        </pc:sldMkLst>
        <pc:spChg chg="mod">
          <ac:chgData name="Xin Luo" userId="82312ee5779919a4" providerId="LiveId" clId="{7C35D78A-E8DF-394E-816A-D2222F18F092}" dt="2022-11-28T03:56:03.446" v="17" actId="20577"/>
          <ac:spMkLst>
            <pc:docMk/>
            <pc:sldMk cId="1153920038" sldId="2206"/>
            <ac:spMk id="24" creationId="{00000000-0000-0000-0000-000000000000}"/>
          </ac:spMkLst>
        </pc:spChg>
      </pc:sldChg>
      <pc:sldChg chg="del">
        <pc:chgData name="Xin Luo" userId="82312ee5779919a4" providerId="LiveId" clId="{7C35D78A-E8DF-394E-816A-D2222F18F092}" dt="2022-11-28T03:56:42.353" v="21" actId="2696"/>
        <pc:sldMkLst>
          <pc:docMk/>
          <pc:sldMk cId="0" sldId="2501"/>
        </pc:sldMkLst>
      </pc:sldChg>
      <pc:sldChg chg="del">
        <pc:chgData name="Xin Luo" userId="82312ee5779919a4" providerId="LiveId" clId="{7C35D78A-E8DF-394E-816A-D2222F18F092}" dt="2022-11-28T03:56:17.803" v="18" actId="2696"/>
        <pc:sldMkLst>
          <pc:docMk/>
          <pc:sldMk cId="2689840772" sldId="2604"/>
        </pc:sldMkLst>
      </pc:sldChg>
      <pc:sldChg chg="del">
        <pc:chgData name="Xin Luo" userId="82312ee5779919a4" providerId="LiveId" clId="{7C35D78A-E8DF-394E-816A-D2222F18F092}" dt="2022-11-28T03:56:33.667" v="19" actId="2696"/>
        <pc:sldMkLst>
          <pc:docMk/>
          <pc:sldMk cId="1392274363" sldId="2606"/>
        </pc:sldMkLst>
      </pc:sldChg>
      <pc:sldChg chg="del">
        <pc:chgData name="Xin Luo" userId="82312ee5779919a4" providerId="LiveId" clId="{7C35D78A-E8DF-394E-816A-D2222F18F092}" dt="2022-11-28T03:56:33.667" v="19" actId="2696"/>
        <pc:sldMkLst>
          <pc:docMk/>
          <pc:sldMk cId="292605530" sldId="2607"/>
        </pc:sldMkLst>
      </pc:sldChg>
      <pc:sldChg chg="del">
        <pc:chgData name="Xin Luo" userId="82312ee5779919a4" providerId="LiveId" clId="{7C35D78A-E8DF-394E-816A-D2222F18F092}" dt="2022-11-28T03:56:33.667" v="19" actId="2696"/>
        <pc:sldMkLst>
          <pc:docMk/>
          <pc:sldMk cId="1432126823" sldId="2608"/>
        </pc:sldMkLst>
      </pc:sldChg>
      <pc:sldChg chg="del">
        <pc:chgData name="Xin Luo" userId="82312ee5779919a4" providerId="LiveId" clId="{7C35D78A-E8DF-394E-816A-D2222F18F092}" dt="2022-11-28T03:56:33.667" v="19" actId="2696"/>
        <pc:sldMkLst>
          <pc:docMk/>
          <pc:sldMk cId="2780969545" sldId="2609"/>
        </pc:sldMkLst>
      </pc:sldChg>
      <pc:sldChg chg="del">
        <pc:chgData name="Xin Luo" userId="82312ee5779919a4" providerId="LiveId" clId="{7C35D78A-E8DF-394E-816A-D2222F18F092}" dt="2022-11-28T03:56:33.667" v="19" actId="2696"/>
        <pc:sldMkLst>
          <pc:docMk/>
          <pc:sldMk cId="1351738911" sldId="2610"/>
        </pc:sldMkLst>
      </pc:sldChg>
      <pc:sldChg chg="del">
        <pc:chgData name="Xin Luo" userId="82312ee5779919a4" providerId="LiveId" clId="{7C35D78A-E8DF-394E-816A-D2222F18F092}" dt="2022-11-28T03:56:33.667" v="19" actId="2696"/>
        <pc:sldMkLst>
          <pc:docMk/>
          <pc:sldMk cId="1504723508" sldId="2611"/>
        </pc:sldMkLst>
      </pc:sldChg>
      <pc:sldChg chg="del">
        <pc:chgData name="Xin Luo" userId="82312ee5779919a4" providerId="LiveId" clId="{7C35D78A-E8DF-394E-816A-D2222F18F092}" dt="2022-11-28T03:56:38.106" v="20" actId="2696"/>
        <pc:sldMkLst>
          <pc:docMk/>
          <pc:sldMk cId="63705705" sldId="2612"/>
        </pc:sldMkLst>
      </pc:sldChg>
      <pc:sldChg chg="del">
        <pc:chgData name="Xin Luo" userId="82312ee5779919a4" providerId="LiveId" clId="{7C35D78A-E8DF-394E-816A-D2222F18F092}" dt="2022-11-28T03:56:42.353" v="21" actId="2696"/>
        <pc:sldMkLst>
          <pc:docMk/>
          <pc:sldMk cId="3070817833" sldId="2652"/>
        </pc:sldMkLst>
      </pc:sldChg>
      <pc:sldChg chg="del">
        <pc:chgData name="Xin Luo" userId="82312ee5779919a4" providerId="LiveId" clId="{7C35D78A-E8DF-394E-816A-D2222F18F092}" dt="2022-11-28T03:56:42.353" v="21" actId="2696"/>
        <pc:sldMkLst>
          <pc:docMk/>
          <pc:sldMk cId="2261973024" sldId="2686"/>
        </pc:sldMkLst>
      </pc:sldChg>
      <pc:sldChg chg="del">
        <pc:chgData name="Xin Luo" userId="82312ee5779919a4" providerId="LiveId" clId="{7C35D78A-E8DF-394E-816A-D2222F18F092}" dt="2022-11-28T03:56:38.106" v="20" actId="2696"/>
        <pc:sldMkLst>
          <pc:docMk/>
          <pc:sldMk cId="1836653143" sldId="2688"/>
        </pc:sldMkLst>
      </pc:sldChg>
      <pc:sldChg chg="del">
        <pc:chgData name="Xin Luo" userId="82312ee5779919a4" providerId="LiveId" clId="{7C35D78A-E8DF-394E-816A-D2222F18F092}" dt="2022-11-28T03:56:38.106" v="20" actId="2696"/>
        <pc:sldMkLst>
          <pc:docMk/>
          <pc:sldMk cId="715274259" sldId="2690"/>
        </pc:sldMkLst>
      </pc:sldChg>
      <pc:sldChg chg="del">
        <pc:chgData name="Xin Luo" userId="82312ee5779919a4" providerId="LiveId" clId="{7C35D78A-E8DF-394E-816A-D2222F18F092}" dt="2022-11-28T03:56:42.353" v="21" actId="2696"/>
        <pc:sldMkLst>
          <pc:docMk/>
          <pc:sldMk cId="3906920652" sldId="2694"/>
        </pc:sldMkLst>
      </pc:sldChg>
      <pc:sldChg chg="del">
        <pc:chgData name="Xin Luo" userId="82312ee5779919a4" providerId="LiveId" clId="{7C35D78A-E8DF-394E-816A-D2222F18F092}" dt="2022-11-28T03:56:42.353" v="21" actId="2696"/>
        <pc:sldMkLst>
          <pc:docMk/>
          <pc:sldMk cId="558234131" sldId="2697"/>
        </pc:sldMkLst>
      </pc:sldChg>
      <pc:sldChg chg="del">
        <pc:chgData name="Xin Luo" userId="82312ee5779919a4" providerId="LiveId" clId="{7C35D78A-E8DF-394E-816A-D2222F18F092}" dt="2022-11-28T03:56:38.106" v="20" actId="2696"/>
        <pc:sldMkLst>
          <pc:docMk/>
          <pc:sldMk cId="507602036" sldId="2700"/>
        </pc:sldMkLst>
      </pc:sldChg>
      <pc:sldChg chg="del">
        <pc:chgData name="Xin Luo" userId="82312ee5779919a4" providerId="LiveId" clId="{7C35D78A-E8DF-394E-816A-D2222F18F092}" dt="2022-11-28T03:56:38.106" v="20" actId="2696"/>
        <pc:sldMkLst>
          <pc:docMk/>
          <pc:sldMk cId="569668922" sldId="2703"/>
        </pc:sldMkLst>
      </pc:sldChg>
      <pc:sldChg chg="del">
        <pc:chgData name="Xin Luo" userId="82312ee5779919a4" providerId="LiveId" clId="{7C35D78A-E8DF-394E-816A-D2222F18F092}" dt="2022-11-28T03:56:38.106" v="20" actId="2696"/>
        <pc:sldMkLst>
          <pc:docMk/>
          <pc:sldMk cId="693600848" sldId="2705"/>
        </pc:sldMkLst>
      </pc:sldChg>
      <pc:sldChg chg="del">
        <pc:chgData name="Xin Luo" userId="82312ee5779919a4" providerId="LiveId" clId="{7C35D78A-E8DF-394E-816A-D2222F18F092}" dt="2022-11-28T03:56:38.106" v="20" actId="2696"/>
        <pc:sldMkLst>
          <pc:docMk/>
          <pc:sldMk cId="2447019445" sldId="2706"/>
        </pc:sldMkLst>
      </pc:sldChg>
      <pc:sldChg chg="del">
        <pc:chgData name="Xin Luo" userId="82312ee5779919a4" providerId="LiveId" clId="{7C35D78A-E8DF-394E-816A-D2222F18F092}" dt="2022-11-28T03:56:42.353" v="21" actId="2696"/>
        <pc:sldMkLst>
          <pc:docMk/>
          <pc:sldMk cId="3037020054" sldId="2707"/>
        </pc:sldMkLst>
      </pc:sldChg>
      <pc:sldChg chg="del">
        <pc:chgData name="Xin Luo" userId="82312ee5779919a4" providerId="LiveId" clId="{7C35D78A-E8DF-394E-816A-D2222F18F092}" dt="2022-11-28T03:56:42.353" v="21" actId="2696"/>
        <pc:sldMkLst>
          <pc:docMk/>
          <pc:sldMk cId="446628750" sldId="2708"/>
        </pc:sldMkLst>
      </pc:sldChg>
      <pc:sldChg chg="del">
        <pc:chgData name="Xin Luo" userId="82312ee5779919a4" providerId="LiveId" clId="{7C35D78A-E8DF-394E-816A-D2222F18F092}" dt="2022-11-28T03:56:42.353" v="21" actId="2696"/>
        <pc:sldMkLst>
          <pc:docMk/>
          <pc:sldMk cId="770366385" sldId="2709"/>
        </pc:sldMkLst>
      </pc:sldChg>
      <pc:sldChg chg="del">
        <pc:chgData name="Xin Luo" userId="82312ee5779919a4" providerId="LiveId" clId="{7C35D78A-E8DF-394E-816A-D2222F18F092}" dt="2022-11-28T03:56:42.353" v="21" actId="2696"/>
        <pc:sldMkLst>
          <pc:docMk/>
          <pc:sldMk cId="1259562490" sldId="2710"/>
        </pc:sldMkLst>
      </pc:sldChg>
      <pc:sldChg chg="del">
        <pc:chgData name="Xin Luo" userId="82312ee5779919a4" providerId="LiveId" clId="{7C35D78A-E8DF-394E-816A-D2222F18F092}" dt="2022-11-28T03:56:42.353" v="21" actId="2696"/>
        <pc:sldMkLst>
          <pc:docMk/>
          <pc:sldMk cId="573676958" sldId="2711"/>
        </pc:sldMkLst>
      </pc:sldChg>
      <pc:sldChg chg="del">
        <pc:chgData name="Xin Luo" userId="82312ee5779919a4" providerId="LiveId" clId="{7C35D78A-E8DF-394E-816A-D2222F18F092}" dt="2022-11-28T03:56:33.667" v="19" actId="2696"/>
        <pc:sldMkLst>
          <pc:docMk/>
          <pc:sldMk cId="2970267871" sldId="2712"/>
        </pc:sldMkLst>
      </pc:sldChg>
      <pc:sldChg chg="del">
        <pc:chgData name="Xin Luo" userId="82312ee5779919a4" providerId="LiveId" clId="{7C35D78A-E8DF-394E-816A-D2222F18F092}" dt="2022-11-28T03:56:42.353" v="21" actId="2696"/>
        <pc:sldMkLst>
          <pc:docMk/>
          <pc:sldMk cId="4061658258" sldId="2713"/>
        </pc:sldMkLst>
      </pc:sldChg>
      <pc:sldChg chg="del">
        <pc:chgData name="Xin Luo" userId="82312ee5779919a4" providerId="LiveId" clId="{7C35D78A-E8DF-394E-816A-D2222F18F092}" dt="2022-11-28T03:56:17.803" v="18" actId="2696"/>
        <pc:sldMkLst>
          <pc:docMk/>
          <pc:sldMk cId="2358282757" sldId="2714"/>
        </pc:sldMkLst>
      </pc:sldChg>
    </pc:docChg>
  </pc:docChgLst>
  <pc:docChgLst>
    <pc:chgData name="Xin Luo" userId="82312ee5779919a4" providerId="LiveId" clId="{00583050-FD2D-CC49-B196-5ECE14529720}"/>
    <pc:docChg chg="modSld">
      <pc:chgData name="Xin Luo" userId="82312ee5779919a4" providerId="LiveId" clId="{00583050-FD2D-CC49-B196-5ECE14529720}" dt="2023-11-02T12:49:41.031" v="101" actId="1076"/>
      <pc:docMkLst>
        <pc:docMk/>
      </pc:docMkLst>
      <pc:sldChg chg="addSp modSp mod">
        <pc:chgData name="Xin Luo" userId="82312ee5779919a4" providerId="LiveId" clId="{00583050-FD2D-CC49-B196-5ECE14529720}" dt="2023-11-02T12:49:41.031" v="101" actId="1076"/>
        <pc:sldMkLst>
          <pc:docMk/>
          <pc:sldMk cId="1153920038" sldId="2206"/>
        </pc:sldMkLst>
        <pc:spChg chg="add mod">
          <ac:chgData name="Xin Luo" userId="82312ee5779919a4" providerId="LiveId" clId="{00583050-FD2D-CC49-B196-5ECE14529720}" dt="2023-11-02T12:49:41.031" v="101" actId="1076"/>
          <ac:spMkLst>
            <pc:docMk/>
            <pc:sldMk cId="1153920038" sldId="2206"/>
            <ac:spMk id="3" creationId="{034848AB-A643-5C7D-F679-030AB360E1CD}"/>
          </ac:spMkLst>
        </pc:spChg>
      </pc:sldChg>
      <pc:sldChg chg="modSp mod">
        <pc:chgData name="Xin Luo" userId="82312ee5779919a4" providerId="LiveId" clId="{00583050-FD2D-CC49-B196-5ECE14529720}" dt="2023-11-01T15:47:31.230" v="99" actId="20577"/>
        <pc:sldMkLst>
          <pc:docMk/>
          <pc:sldMk cId="295872025" sldId="2722"/>
        </pc:sldMkLst>
        <pc:spChg chg="mod">
          <ac:chgData name="Xin Luo" userId="82312ee5779919a4" providerId="LiveId" clId="{00583050-FD2D-CC49-B196-5ECE14529720}" dt="2023-11-01T15:47:05.603" v="38" actId="20577"/>
          <ac:spMkLst>
            <pc:docMk/>
            <pc:sldMk cId="295872025" sldId="2722"/>
            <ac:spMk id="12" creationId="{00000000-0000-0000-0000-000000000000}"/>
          </ac:spMkLst>
        </pc:spChg>
        <pc:spChg chg="mod">
          <ac:chgData name="Xin Luo" userId="82312ee5779919a4" providerId="LiveId" clId="{00583050-FD2D-CC49-B196-5ECE14529720}" dt="2023-11-01T15:47:31.230" v="99" actId="20577"/>
          <ac:spMkLst>
            <pc:docMk/>
            <pc:sldMk cId="295872025" sldId="2722"/>
            <ac:spMk id="14" creationId="{00000000-0000-0000-0000-000000000000}"/>
          </ac:spMkLst>
        </pc:spChg>
      </pc:sldChg>
      <pc:sldChg chg="modSp mod">
        <pc:chgData name="Xin Luo" userId="82312ee5779919a4" providerId="LiveId" clId="{00583050-FD2D-CC49-B196-5ECE14529720}" dt="2023-11-01T15:46:39.061" v="2" actId="20577"/>
        <pc:sldMkLst>
          <pc:docMk/>
          <pc:sldMk cId="2241021106" sldId="2734"/>
        </pc:sldMkLst>
        <pc:spChg chg="mod">
          <ac:chgData name="Xin Luo" userId="82312ee5779919a4" providerId="LiveId" clId="{00583050-FD2D-CC49-B196-5ECE14529720}" dt="2023-11-01T15:46:25.493" v="1" actId="1076"/>
          <ac:spMkLst>
            <pc:docMk/>
            <pc:sldMk cId="2241021106" sldId="2734"/>
            <ac:spMk id="3" creationId="{AABF8A9A-03FE-2516-7E19-C8FD65DBFB0D}"/>
          </ac:spMkLst>
        </pc:spChg>
        <pc:spChg chg="mod">
          <ac:chgData name="Xin Luo" userId="82312ee5779919a4" providerId="LiveId" clId="{00583050-FD2D-CC49-B196-5ECE14529720}" dt="2023-11-01T15:46:39.061" v="2" actId="20577"/>
          <ac:spMkLst>
            <pc:docMk/>
            <pc:sldMk cId="2241021106" sldId="2734"/>
            <ac:spMk id="24" creationId="{00000000-0000-0000-0000-000000000000}"/>
          </ac:spMkLst>
        </pc:spChg>
      </pc:sldChg>
    </pc:docChg>
  </pc:docChgLst>
  <pc:docChgLst>
    <pc:chgData name="Xin Luo" userId="82312ee5779919a4" providerId="LiveId" clId="{B10D17D3-3A51-854C-A635-1C39A202C200}"/>
    <pc:docChg chg="undo custSel addSld delSld modSld sldOrd">
      <pc:chgData name="Xin Luo" userId="82312ee5779919a4" providerId="LiveId" clId="{B10D17D3-3A51-854C-A635-1C39A202C200}" dt="2023-03-04T03:51:10.104" v="4946" actId="20577"/>
      <pc:docMkLst>
        <pc:docMk/>
      </pc:docMkLst>
      <pc:sldChg chg="addSp delSp modSp mod">
        <pc:chgData name="Xin Luo" userId="82312ee5779919a4" providerId="LiveId" clId="{B10D17D3-3A51-854C-A635-1C39A202C200}" dt="2023-03-01T03:11:45.906" v="247"/>
        <pc:sldMkLst>
          <pc:docMk/>
          <pc:sldMk cId="1153920038" sldId="2206"/>
        </pc:sldMkLst>
        <pc:spChg chg="add del mod">
          <ac:chgData name="Xin Luo" userId="82312ee5779919a4" providerId="LiveId" clId="{B10D17D3-3A51-854C-A635-1C39A202C200}" dt="2023-03-01T03:11:45.906" v="247"/>
          <ac:spMkLst>
            <pc:docMk/>
            <pc:sldMk cId="1153920038" sldId="2206"/>
            <ac:spMk id="3" creationId="{CDA1AA74-21D7-AC4F-F87E-BA10B85B4942}"/>
          </ac:spMkLst>
        </pc:spChg>
        <pc:spChg chg="mod">
          <ac:chgData name="Xin Luo" userId="82312ee5779919a4" providerId="LiveId" clId="{B10D17D3-3A51-854C-A635-1C39A202C200}" dt="2023-03-01T03:11:44.178" v="244" actId="20577"/>
          <ac:spMkLst>
            <pc:docMk/>
            <pc:sldMk cId="1153920038" sldId="2206"/>
            <ac:spMk id="24" creationId="{00000000-0000-0000-0000-000000000000}"/>
          </ac:spMkLst>
        </pc:spChg>
      </pc:sldChg>
      <pc:sldChg chg="addSp delSp modSp mod">
        <pc:chgData name="Xin Luo" userId="82312ee5779919a4" providerId="LiveId" clId="{B10D17D3-3A51-854C-A635-1C39A202C200}" dt="2023-03-01T03:11:54.462" v="258"/>
        <pc:sldMkLst>
          <pc:docMk/>
          <pc:sldMk cId="1576120367" sldId="2387"/>
        </pc:sldMkLst>
        <pc:spChg chg="mod">
          <ac:chgData name="Xin Luo" userId="82312ee5779919a4" providerId="LiveId" clId="{B10D17D3-3A51-854C-A635-1C39A202C200}" dt="2023-03-01T03:09:00.203" v="190"/>
          <ac:spMkLst>
            <pc:docMk/>
            <pc:sldMk cId="1576120367" sldId="2387"/>
            <ac:spMk id="4" creationId="{F68D6DC1-DB3F-EF57-57A3-A2B92CF0615B}"/>
          </ac:spMkLst>
        </pc:spChg>
        <pc:spChg chg="mod">
          <ac:chgData name="Xin Luo" userId="82312ee5779919a4" providerId="LiveId" clId="{B10D17D3-3A51-854C-A635-1C39A202C200}" dt="2023-03-01T03:11:52.198" v="254" actId="20577"/>
          <ac:spMkLst>
            <pc:docMk/>
            <pc:sldMk cId="1576120367" sldId="2387"/>
            <ac:spMk id="5" creationId="{5B42861C-BD96-F755-A471-270F194FDB31}"/>
          </ac:spMkLst>
        </pc:spChg>
        <pc:spChg chg="mod">
          <ac:chgData name="Xin Luo" userId="82312ee5779919a4" providerId="LiveId" clId="{B10D17D3-3A51-854C-A635-1C39A202C200}" dt="2023-03-01T03:08:52.221" v="189" actId="1076"/>
          <ac:spMkLst>
            <pc:docMk/>
            <pc:sldMk cId="1576120367" sldId="2387"/>
            <ac:spMk id="6" creationId="{00000000-0000-0000-0000-000000000000}"/>
          </ac:spMkLst>
        </pc:spChg>
        <pc:grpChg chg="add del mod">
          <ac:chgData name="Xin Luo" userId="82312ee5779919a4" providerId="LiveId" clId="{B10D17D3-3A51-854C-A635-1C39A202C200}" dt="2023-03-01T03:11:54.462" v="258"/>
          <ac:grpSpMkLst>
            <pc:docMk/>
            <pc:sldMk cId="1576120367" sldId="2387"/>
            <ac:grpSpMk id="2" creationId="{D75D16A1-CA22-97BE-7AC3-94ACAAC9786D}"/>
          </ac:grpSpMkLst>
        </pc:grpChg>
        <pc:grpChg chg="mod">
          <ac:chgData name="Xin Luo" userId="82312ee5779919a4" providerId="LiveId" clId="{B10D17D3-3A51-854C-A635-1C39A202C200}" dt="2023-03-01T03:11:53.530" v="256" actId="1076"/>
          <ac:grpSpMkLst>
            <pc:docMk/>
            <pc:sldMk cId="1576120367" sldId="2387"/>
            <ac:grpSpMk id="3" creationId="{12ED16A1-79B8-7DB1-1CC1-250B051BAD58}"/>
          </ac:grpSpMkLst>
        </pc:grpChg>
        <pc:grpChg chg="mod">
          <ac:chgData name="Xin Luo" userId="82312ee5779919a4" providerId="LiveId" clId="{B10D17D3-3A51-854C-A635-1C39A202C200}" dt="2023-03-01T03:11:52.612" v="255" actId="1076"/>
          <ac:grpSpMkLst>
            <pc:docMk/>
            <pc:sldMk cId="1576120367" sldId="2387"/>
            <ac:grpSpMk id="9" creationId="{84B9B8D5-4BCC-CDFF-1E13-B005060A8BDF}"/>
          </ac:grpSpMkLst>
        </pc:grpChg>
      </pc:sldChg>
      <pc:sldChg chg="addSp delSp modSp del mod">
        <pc:chgData name="Xin Luo" userId="82312ee5779919a4" providerId="LiveId" clId="{B10D17D3-3A51-854C-A635-1C39A202C200}" dt="2023-03-01T08:16:09.042" v="2803" actId="2696"/>
        <pc:sldMkLst>
          <pc:docMk/>
          <pc:sldMk cId="2688334957" sldId="2705"/>
        </pc:sldMkLst>
        <pc:spChg chg="del">
          <ac:chgData name="Xin Luo" userId="82312ee5779919a4" providerId="LiveId" clId="{B10D17D3-3A51-854C-A635-1C39A202C200}" dt="2023-03-01T03:12:41.405" v="315" actId="478"/>
          <ac:spMkLst>
            <pc:docMk/>
            <pc:sldMk cId="2688334957" sldId="2705"/>
            <ac:spMk id="2" creationId="{631AADB6-C88A-D817-4683-FC087E4E240F}"/>
          </ac:spMkLst>
        </pc:spChg>
        <pc:spChg chg="mod">
          <ac:chgData name="Xin Luo" userId="82312ee5779919a4" providerId="LiveId" clId="{B10D17D3-3A51-854C-A635-1C39A202C200}" dt="2023-03-01T03:12:46.084" v="319" actId="20577"/>
          <ac:spMkLst>
            <pc:docMk/>
            <pc:sldMk cId="2688334957" sldId="2705"/>
            <ac:spMk id="3" creationId="{00000000-0000-0000-0000-000000000000}"/>
          </ac:spMkLst>
        </pc:spChg>
        <pc:spChg chg="add mod">
          <ac:chgData name="Xin Luo" userId="82312ee5779919a4" providerId="LiveId" clId="{B10D17D3-3A51-854C-A635-1C39A202C200}" dt="2023-03-01T07:04:04.047" v="1565" actId="1035"/>
          <ac:spMkLst>
            <pc:docMk/>
            <pc:sldMk cId="2688334957" sldId="2705"/>
            <ac:spMk id="4" creationId="{DFE91C0B-C9F8-3FEC-3419-2DE0C6E6DCB8}"/>
          </ac:spMkLst>
        </pc:spChg>
        <pc:spChg chg="mod">
          <ac:chgData name="Xin Luo" userId="82312ee5779919a4" providerId="LiveId" clId="{B10D17D3-3A51-854C-A635-1C39A202C200}" dt="2023-03-01T07:38:05.554" v="2285" actId="20577"/>
          <ac:spMkLst>
            <pc:docMk/>
            <pc:sldMk cId="2688334957" sldId="2705"/>
            <ac:spMk id="17" creationId="{9E05FFCA-3371-AF5C-381D-71D984055F5A}"/>
          </ac:spMkLst>
        </pc:spChg>
      </pc:sldChg>
      <pc:sldChg chg="modSp del mod">
        <pc:chgData name="Xin Luo" userId="82312ee5779919a4" providerId="LiveId" clId="{B10D17D3-3A51-854C-A635-1C39A202C200}" dt="2023-03-04T02:27:05.106" v="4323" actId="2696"/>
        <pc:sldMkLst>
          <pc:docMk/>
          <pc:sldMk cId="2464444856" sldId="2706"/>
        </pc:sldMkLst>
        <pc:spChg chg="mod">
          <ac:chgData name="Xin Luo" userId="82312ee5779919a4" providerId="LiveId" clId="{B10D17D3-3A51-854C-A635-1C39A202C200}" dt="2023-03-04T02:23:09.439" v="4164" actId="20577"/>
          <ac:spMkLst>
            <pc:docMk/>
            <pc:sldMk cId="2464444856" sldId="2706"/>
            <ac:spMk id="2" creationId="{631AADB6-C88A-D817-4683-FC087E4E240F}"/>
          </ac:spMkLst>
        </pc:spChg>
        <pc:spChg chg="mod">
          <ac:chgData name="Xin Luo" userId="82312ee5779919a4" providerId="LiveId" clId="{B10D17D3-3A51-854C-A635-1C39A202C200}" dt="2023-03-01T03:13:11.029" v="347" actId="20577"/>
          <ac:spMkLst>
            <pc:docMk/>
            <pc:sldMk cId="2464444856" sldId="2706"/>
            <ac:spMk id="3" creationId="{00000000-0000-0000-0000-000000000000}"/>
          </ac:spMkLst>
        </pc:spChg>
        <pc:spChg chg="mod">
          <ac:chgData name="Xin Luo" userId="82312ee5779919a4" providerId="LiveId" clId="{B10D17D3-3A51-854C-A635-1C39A202C200}" dt="2023-03-04T02:21:10.399" v="4124" actId="20577"/>
          <ac:spMkLst>
            <pc:docMk/>
            <pc:sldMk cId="2464444856" sldId="2706"/>
            <ac:spMk id="17" creationId="{9E05FFCA-3371-AF5C-381D-71D984055F5A}"/>
          </ac:spMkLst>
        </pc:spChg>
      </pc:sldChg>
      <pc:sldChg chg="addSp delSp modSp mod">
        <pc:chgData name="Xin Luo" userId="82312ee5779919a4" providerId="LiveId" clId="{B10D17D3-3A51-854C-A635-1C39A202C200}" dt="2023-03-04T02:29:49.946" v="4367" actId="20577"/>
        <pc:sldMkLst>
          <pc:docMk/>
          <pc:sldMk cId="1602808061" sldId="2707"/>
        </pc:sldMkLst>
        <pc:spChg chg="mod">
          <ac:chgData name="Xin Luo" userId="82312ee5779919a4" providerId="LiveId" clId="{B10D17D3-3A51-854C-A635-1C39A202C200}" dt="2023-03-04T02:29:49.946" v="4367" actId="20577"/>
          <ac:spMkLst>
            <pc:docMk/>
            <pc:sldMk cId="1602808061" sldId="2707"/>
            <ac:spMk id="2" creationId="{631AADB6-C88A-D817-4683-FC087E4E240F}"/>
          </ac:spMkLst>
        </pc:spChg>
        <pc:spChg chg="mod">
          <ac:chgData name="Xin Luo" userId="82312ee5779919a4" providerId="LiveId" clId="{B10D17D3-3A51-854C-A635-1C39A202C200}" dt="2023-03-01T03:19:53.815" v="779" actId="20577"/>
          <ac:spMkLst>
            <pc:docMk/>
            <pc:sldMk cId="1602808061" sldId="2707"/>
            <ac:spMk id="3" creationId="{00000000-0000-0000-0000-000000000000}"/>
          </ac:spMkLst>
        </pc:spChg>
        <pc:spChg chg="add del mod">
          <ac:chgData name="Xin Luo" userId="82312ee5779919a4" providerId="LiveId" clId="{B10D17D3-3A51-854C-A635-1C39A202C200}" dt="2023-03-01T03:14:57.021" v="452" actId="478"/>
          <ac:spMkLst>
            <pc:docMk/>
            <pc:sldMk cId="1602808061" sldId="2707"/>
            <ac:spMk id="4" creationId="{C75F9EA2-70CA-A73B-2653-99D35FD92005}"/>
          </ac:spMkLst>
        </pc:spChg>
        <pc:spChg chg="del mod">
          <ac:chgData name="Xin Luo" userId="82312ee5779919a4" providerId="LiveId" clId="{B10D17D3-3A51-854C-A635-1C39A202C200}" dt="2023-03-01T03:20:42.446" v="870" actId="478"/>
          <ac:spMkLst>
            <pc:docMk/>
            <pc:sldMk cId="1602808061" sldId="2707"/>
            <ac:spMk id="17" creationId="{9E05FFCA-3371-AF5C-381D-71D984055F5A}"/>
          </ac:spMkLst>
        </pc:spChg>
      </pc:sldChg>
      <pc:sldChg chg="modSp mod">
        <pc:chgData name="Xin Luo" userId="82312ee5779919a4" providerId="LiveId" clId="{B10D17D3-3A51-854C-A635-1C39A202C200}" dt="2023-03-01T07:00:50.646" v="1533" actId="14100"/>
        <pc:sldMkLst>
          <pc:docMk/>
          <pc:sldMk cId="2744383376" sldId="2711"/>
        </pc:sldMkLst>
        <pc:spChg chg="mod">
          <ac:chgData name="Xin Luo" userId="82312ee5779919a4" providerId="LiveId" clId="{B10D17D3-3A51-854C-A635-1C39A202C200}" dt="2023-03-01T07:00:50.646" v="1533" actId="14100"/>
          <ac:spMkLst>
            <pc:docMk/>
            <pc:sldMk cId="2744383376" sldId="2711"/>
            <ac:spMk id="18" creationId="{9D310AF3-A081-4032-01C0-C288D4F7AC53}"/>
          </ac:spMkLst>
        </pc:spChg>
      </pc:sldChg>
      <pc:sldChg chg="addSp delSp modSp mod">
        <pc:chgData name="Xin Luo" userId="82312ee5779919a4" providerId="LiveId" clId="{B10D17D3-3A51-854C-A635-1C39A202C200}" dt="2023-03-01T07:14:41.232" v="1940" actId="1035"/>
        <pc:sldMkLst>
          <pc:docMk/>
          <pc:sldMk cId="280619949" sldId="2714"/>
        </pc:sldMkLst>
        <pc:spChg chg="add del mod">
          <ac:chgData name="Xin Luo" userId="82312ee5779919a4" providerId="LiveId" clId="{B10D17D3-3A51-854C-A635-1C39A202C200}" dt="2023-03-01T07:06:29.970" v="1634" actId="478"/>
          <ac:spMkLst>
            <pc:docMk/>
            <pc:sldMk cId="280619949" sldId="2714"/>
            <ac:spMk id="4" creationId="{B2054973-49B5-A6EE-DB29-692209383346}"/>
          </ac:spMkLst>
        </pc:spChg>
        <pc:spChg chg="add del mod">
          <ac:chgData name="Xin Luo" userId="82312ee5779919a4" providerId="LiveId" clId="{B10D17D3-3A51-854C-A635-1C39A202C200}" dt="2023-03-01T07:06:28.039" v="1633" actId="478"/>
          <ac:spMkLst>
            <pc:docMk/>
            <pc:sldMk cId="280619949" sldId="2714"/>
            <ac:spMk id="6" creationId="{19C6484B-DCCB-D134-1A1F-AAFC33245462}"/>
          </ac:spMkLst>
        </pc:spChg>
        <pc:spChg chg="add mod">
          <ac:chgData name="Xin Luo" userId="82312ee5779919a4" providerId="LiveId" clId="{B10D17D3-3A51-854C-A635-1C39A202C200}" dt="2023-03-01T07:14:38.928" v="1938" actId="164"/>
          <ac:spMkLst>
            <pc:docMk/>
            <pc:sldMk cId="280619949" sldId="2714"/>
            <ac:spMk id="7" creationId="{EC866106-2882-0036-D683-EBAC443E2362}"/>
          </ac:spMkLst>
        </pc:spChg>
        <pc:spChg chg="add mod">
          <ac:chgData name="Xin Luo" userId="82312ee5779919a4" providerId="LiveId" clId="{B10D17D3-3A51-854C-A635-1C39A202C200}" dt="2023-03-01T07:14:38.928" v="1938" actId="164"/>
          <ac:spMkLst>
            <pc:docMk/>
            <pc:sldMk cId="280619949" sldId="2714"/>
            <ac:spMk id="8" creationId="{0A6B20F1-473E-9B37-69EF-0AD338B6CE5E}"/>
          </ac:spMkLst>
        </pc:spChg>
        <pc:grpChg chg="add mod">
          <ac:chgData name="Xin Luo" userId="82312ee5779919a4" providerId="LiveId" clId="{B10D17D3-3A51-854C-A635-1C39A202C200}" dt="2023-03-01T07:14:41.232" v="1940" actId="1035"/>
          <ac:grpSpMkLst>
            <pc:docMk/>
            <pc:sldMk cId="280619949" sldId="2714"/>
            <ac:grpSpMk id="9" creationId="{7C46DFDE-4B13-99B2-6717-B313A96CDC60}"/>
          </ac:grpSpMkLst>
        </pc:grpChg>
        <pc:picChg chg="mod">
          <ac:chgData name="Xin Luo" userId="82312ee5779919a4" providerId="LiveId" clId="{B10D17D3-3A51-854C-A635-1C39A202C200}" dt="2023-03-01T07:14:38.928" v="1938" actId="164"/>
          <ac:picMkLst>
            <pc:docMk/>
            <pc:sldMk cId="280619949" sldId="2714"/>
            <ac:picMk id="5" creationId="{0604E948-208D-161C-F579-7EA72A1F42DC}"/>
          </ac:picMkLst>
        </pc:picChg>
      </pc:sldChg>
      <pc:sldChg chg="modSp mod">
        <pc:chgData name="Xin Luo" userId="82312ee5779919a4" providerId="LiveId" clId="{B10D17D3-3A51-854C-A635-1C39A202C200}" dt="2023-03-01T06:46:02.276" v="991" actId="1076"/>
        <pc:sldMkLst>
          <pc:docMk/>
          <pc:sldMk cId="3852391939" sldId="2715"/>
        </pc:sldMkLst>
        <pc:spChg chg="mod">
          <ac:chgData name="Xin Luo" userId="82312ee5779919a4" providerId="LiveId" clId="{B10D17D3-3A51-854C-A635-1C39A202C200}" dt="2023-03-01T06:45:33.026" v="990" actId="113"/>
          <ac:spMkLst>
            <pc:docMk/>
            <pc:sldMk cId="3852391939" sldId="2715"/>
            <ac:spMk id="5" creationId="{FCD10A89-5E0E-5D73-1D4F-9E11D943B29C}"/>
          </ac:spMkLst>
        </pc:spChg>
        <pc:picChg chg="mod">
          <ac:chgData name="Xin Luo" userId="82312ee5779919a4" providerId="LiveId" clId="{B10D17D3-3A51-854C-A635-1C39A202C200}" dt="2023-03-01T06:46:02.276" v="991" actId="1076"/>
          <ac:picMkLst>
            <pc:docMk/>
            <pc:sldMk cId="3852391939" sldId="2715"/>
            <ac:picMk id="2050" creationId="{8F8FBDFD-CF37-F4FE-58FA-9350A0CDABC7}"/>
          </ac:picMkLst>
        </pc:picChg>
      </pc:sldChg>
      <pc:sldChg chg="addSp delSp modSp mod ord">
        <pc:chgData name="Xin Luo" userId="82312ee5779919a4" providerId="LiveId" clId="{B10D17D3-3A51-854C-A635-1C39A202C200}" dt="2023-03-01T07:52:13.787" v="2795" actId="113"/>
        <pc:sldMkLst>
          <pc:docMk/>
          <pc:sldMk cId="3026715585" sldId="2716"/>
        </pc:sldMkLst>
        <pc:spChg chg="mod">
          <ac:chgData name="Xin Luo" userId="82312ee5779919a4" providerId="LiveId" clId="{B10D17D3-3A51-854C-A635-1C39A202C200}" dt="2023-03-01T07:52:13.787" v="2795" actId="113"/>
          <ac:spMkLst>
            <pc:docMk/>
            <pc:sldMk cId="3026715585" sldId="2716"/>
            <ac:spMk id="4" creationId="{B31A8325-31D8-6F06-6D89-E39763C56875}"/>
          </ac:spMkLst>
        </pc:spChg>
        <pc:spChg chg="add">
          <ac:chgData name="Xin Luo" userId="82312ee5779919a4" providerId="LiveId" clId="{B10D17D3-3A51-854C-A635-1C39A202C200}" dt="2023-03-01T06:39:50.043" v="928"/>
          <ac:spMkLst>
            <pc:docMk/>
            <pc:sldMk cId="3026715585" sldId="2716"/>
            <ac:spMk id="5" creationId="{9FC3EA85-249E-1417-9BEE-658D18412D50}"/>
          </ac:spMkLst>
        </pc:spChg>
        <pc:spChg chg="add mod">
          <ac:chgData name="Xin Luo" userId="82312ee5779919a4" providerId="LiveId" clId="{B10D17D3-3A51-854C-A635-1C39A202C200}" dt="2023-03-01T06:50:38.874" v="1125" actId="20577"/>
          <ac:spMkLst>
            <pc:docMk/>
            <pc:sldMk cId="3026715585" sldId="2716"/>
            <ac:spMk id="6" creationId="{A742F445-FD1E-D792-ED2C-06B36B983C52}"/>
          </ac:spMkLst>
        </pc:spChg>
        <pc:spChg chg="del mod">
          <ac:chgData name="Xin Luo" userId="82312ee5779919a4" providerId="LiveId" clId="{B10D17D3-3A51-854C-A635-1C39A202C200}" dt="2023-03-01T06:34:22.687" v="924" actId="478"/>
          <ac:spMkLst>
            <pc:docMk/>
            <pc:sldMk cId="3026715585" sldId="2716"/>
            <ac:spMk id="17" creationId="{9E05FFCA-3371-AF5C-381D-71D984055F5A}"/>
          </ac:spMkLst>
        </pc:spChg>
        <pc:picChg chg="add mod">
          <ac:chgData name="Xin Luo" userId="82312ee5779919a4" providerId="LiveId" clId="{B10D17D3-3A51-854C-A635-1C39A202C200}" dt="2023-03-01T06:47:24.214" v="997" actId="1076"/>
          <ac:picMkLst>
            <pc:docMk/>
            <pc:sldMk cId="3026715585" sldId="2716"/>
            <ac:picMk id="1028" creationId="{66985166-168F-6888-A257-804014E303E4}"/>
          </ac:picMkLst>
        </pc:picChg>
      </pc:sldChg>
      <pc:sldChg chg="modSp mod">
        <pc:chgData name="Xin Luo" userId="82312ee5779919a4" providerId="LiveId" clId="{B10D17D3-3A51-854C-A635-1C39A202C200}" dt="2023-03-01T06:51:03.850" v="1134" actId="113"/>
        <pc:sldMkLst>
          <pc:docMk/>
          <pc:sldMk cId="4136986794" sldId="2717"/>
        </pc:sldMkLst>
        <pc:spChg chg="mod">
          <ac:chgData name="Xin Luo" userId="82312ee5779919a4" providerId="LiveId" clId="{B10D17D3-3A51-854C-A635-1C39A202C200}" dt="2023-03-01T06:51:03.850" v="1134" actId="113"/>
          <ac:spMkLst>
            <pc:docMk/>
            <pc:sldMk cId="4136986794" sldId="2717"/>
            <ac:spMk id="5" creationId="{FCD10A89-5E0E-5D73-1D4F-9E11D943B29C}"/>
          </ac:spMkLst>
        </pc:spChg>
        <pc:picChg chg="mod">
          <ac:chgData name="Xin Luo" userId="82312ee5779919a4" providerId="LiveId" clId="{B10D17D3-3A51-854C-A635-1C39A202C200}" dt="2023-03-01T06:50:48.055" v="1127" actId="1076"/>
          <ac:picMkLst>
            <pc:docMk/>
            <pc:sldMk cId="4136986794" sldId="2717"/>
            <ac:picMk id="6" creationId="{2260B411-AFF0-1E09-142B-45C9F88562F7}"/>
          </ac:picMkLst>
        </pc:picChg>
      </pc:sldChg>
      <pc:sldChg chg="modSp mod">
        <pc:chgData name="Xin Luo" userId="82312ee5779919a4" providerId="LiveId" clId="{B10D17D3-3A51-854C-A635-1C39A202C200}" dt="2023-03-01T07:36:29.598" v="2248" actId="14100"/>
        <pc:sldMkLst>
          <pc:docMk/>
          <pc:sldMk cId="1778017482" sldId="2718"/>
        </pc:sldMkLst>
        <pc:spChg chg="mod">
          <ac:chgData name="Xin Luo" userId="82312ee5779919a4" providerId="LiveId" clId="{B10D17D3-3A51-854C-A635-1C39A202C200}" dt="2023-03-01T06:51:18.514" v="1137" actId="255"/>
          <ac:spMkLst>
            <pc:docMk/>
            <pc:sldMk cId="1778017482" sldId="2718"/>
            <ac:spMk id="5" creationId="{FCD10A89-5E0E-5D73-1D4F-9E11D943B29C}"/>
          </ac:spMkLst>
        </pc:spChg>
        <pc:picChg chg="mod">
          <ac:chgData name="Xin Luo" userId="82312ee5779919a4" providerId="LiveId" clId="{B10D17D3-3A51-854C-A635-1C39A202C200}" dt="2023-03-01T07:36:29.598" v="2248" actId="14100"/>
          <ac:picMkLst>
            <pc:docMk/>
            <pc:sldMk cId="1778017482" sldId="2718"/>
            <ac:picMk id="3074" creationId="{3E8CF22C-6E5D-0AAE-1F79-795E8B77EEF7}"/>
          </ac:picMkLst>
        </pc:picChg>
      </pc:sldChg>
      <pc:sldChg chg="addSp modSp mod">
        <pc:chgData name="Xin Luo" userId="82312ee5779919a4" providerId="LiveId" clId="{B10D17D3-3A51-854C-A635-1C39A202C200}" dt="2023-03-04T03:02:31.854" v="4924" actId="20577"/>
        <pc:sldMkLst>
          <pc:docMk/>
          <pc:sldMk cId="1858913004" sldId="2719"/>
        </pc:sldMkLst>
        <pc:spChg chg="mod">
          <ac:chgData name="Xin Luo" userId="82312ee5779919a4" providerId="LiveId" clId="{B10D17D3-3A51-854C-A635-1C39A202C200}" dt="2023-03-04T02:35:39.622" v="4451" actId="1035"/>
          <ac:spMkLst>
            <pc:docMk/>
            <pc:sldMk cId="1858913004" sldId="2719"/>
            <ac:spMk id="2" creationId="{631AADB6-C88A-D817-4683-FC087E4E240F}"/>
          </ac:spMkLst>
        </pc:spChg>
        <pc:spChg chg="add mod">
          <ac:chgData name="Xin Luo" userId="82312ee5779919a4" providerId="LiveId" clId="{B10D17D3-3A51-854C-A635-1C39A202C200}" dt="2023-03-01T08:54:50.949" v="3823" actId="404"/>
          <ac:spMkLst>
            <pc:docMk/>
            <pc:sldMk cId="1858913004" sldId="2719"/>
            <ac:spMk id="4" creationId="{814FF4E1-B17F-D4F8-E834-173BA3B0D059}"/>
          </ac:spMkLst>
        </pc:spChg>
        <pc:spChg chg="mod">
          <ac:chgData name="Xin Luo" userId="82312ee5779919a4" providerId="LiveId" clId="{B10D17D3-3A51-854C-A635-1C39A202C200}" dt="2023-03-04T02:35:30.997" v="4439" actId="1038"/>
          <ac:spMkLst>
            <pc:docMk/>
            <pc:sldMk cId="1858913004" sldId="2719"/>
            <ac:spMk id="5" creationId="{FCD10A89-5E0E-5D73-1D4F-9E11D943B29C}"/>
          </ac:spMkLst>
        </pc:spChg>
        <pc:spChg chg="add mod">
          <ac:chgData name="Xin Luo" userId="82312ee5779919a4" providerId="LiveId" clId="{B10D17D3-3A51-854C-A635-1C39A202C200}" dt="2023-03-04T03:02:31.854" v="4924" actId="20577"/>
          <ac:spMkLst>
            <pc:docMk/>
            <pc:sldMk cId="1858913004" sldId="2719"/>
            <ac:spMk id="6" creationId="{10943A92-9E22-44EA-2939-C64F8E264329}"/>
          </ac:spMkLst>
        </pc:spChg>
      </pc:sldChg>
      <pc:sldChg chg="modSp del mod">
        <pc:chgData name="Xin Luo" userId="82312ee5779919a4" providerId="LiveId" clId="{B10D17D3-3A51-854C-A635-1C39A202C200}" dt="2023-03-01T06:31:51.569" v="913" actId="2696"/>
        <pc:sldMkLst>
          <pc:docMk/>
          <pc:sldMk cId="1410676903" sldId="2721"/>
        </pc:sldMkLst>
        <pc:spChg chg="mod">
          <ac:chgData name="Xin Luo" userId="82312ee5779919a4" providerId="LiveId" clId="{B10D17D3-3A51-854C-A635-1C39A202C200}" dt="2023-03-01T06:31:01.523" v="912" actId="1076"/>
          <ac:spMkLst>
            <pc:docMk/>
            <pc:sldMk cId="1410676903" sldId="2721"/>
            <ac:spMk id="9" creationId="{D5E43916-6543-2664-EE40-07ABFFB01F26}"/>
          </ac:spMkLst>
        </pc:spChg>
        <pc:picChg chg="mod">
          <ac:chgData name="Xin Luo" userId="82312ee5779919a4" providerId="LiveId" clId="{B10D17D3-3A51-854C-A635-1C39A202C200}" dt="2023-03-01T06:30:57.904" v="911" actId="1076"/>
          <ac:picMkLst>
            <pc:docMk/>
            <pc:sldMk cId="1410676903" sldId="2721"/>
            <ac:picMk id="8" creationId="{BA45F6EA-D51F-F9F8-F33E-5E3217612D76}"/>
          </ac:picMkLst>
        </pc:picChg>
      </pc:sldChg>
      <pc:sldChg chg="addSp delSp modSp add mod">
        <pc:chgData name="Xin Luo" userId="82312ee5779919a4" providerId="LiveId" clId="{B10D17D3-3A51-854C-A635-1C39A202C200}" dt="2023-03-01T07:37:11.730" v="2251" actId="478"/>
        <pc:sldMkLst>
          <pc:docMk/>
          <pc:sldMk cId="295872025" sldId="2722"/>
        </pc:sldMkLst>
        <pc:spChg chg="add del mod">
          <ac:chgData name="Xin Luo" userId="82312ee5779919a4" providerId="LiveId" clId="{B10D17D3-3A51-854C-A635-1C39A202C200}" dt="2023-03-01T07:37:11.730" v="2251" actId="478"/>
          <ac:spMkLst>
            <pc:docMk/>
            <pc:sldMk cId="295872025" sldId="2722"/>
            <ac:spMk id="2" creationId="{1B26B48C-9811-89AB-3B65-3E6557BF8546}"/>
          </ac:spMkLst>
        </pc:spChg>
        <pc:spChg chg="mod">
          <ac:chgData name="Xin Luo" userId="82312ee5779919a4" providerId="LiveId" clId="{B10D17D3-3A51-854C-A635-1C39A202C200}" dt="2023-03-01T03:12:16.184" v="288" actId="20577"/>
          <ac:spMkLst>
            <pc:docMk/>
            <pc:sldMk cId="295872025" sldId="2722"/>
            <ac:spMk id="12" creationId="{00000000-0000-0000-0000-000000000000}"/>
          </ac:spMkLst>
        </pc:spChg>
        <pc:spChg chg="mod">
          <ac:chgData name="Xin Luo" userId="82312ee5779919a4" providerId="LiveId" clId="{B10D17D3-3A51-854C-A635-1C39A202C200}" dt="2023-03-01T03:21:17.754" v="890" actId="20577"/>
          <ac:spMkLst>
            <pc:docMk/>
            <pc:sldMk cId="295872025" sldId="2722"/>
            <ac:spMk id="14" creationId="{00000000-0000-0000-0000-000000000000}"/>
          </ac:spMkLst>
        </pc:spChg>
        <pc:spChg chg="mod">
          <ac:chgData name="Xin Luo" userId="82312ee5779919a4" providerId="LiveId" clId="{B10D17D3-3A51-854C-A635-1C39A202C200}" dt="2023-03-01T07:37:07.662" v="2249" actId="1076"/>
          <ac:spMkLst>
            <pc:docMk/>
            <pc:sldMk cId="295872025" sldId="2722"/>
            <ac:spMk id="19" creationId="{00000000-0000-0000-0000-000000000000}"/>
          </ac:spMkLst>
        </pc:spChg>
      </pc:sldChg>
      <pc:sldChg chg="add del">
        <pc:chgData name="Xin Luo" userId="82312ee5779919a4" providerId="LiveId" clId="{B10D17D3-3A51-854C-A635-1C39A202C200}" dt="2023-03-01T03:11:46.236" v="248"/>
        <pc:sldMkLst>
          <pc:docMk/>
          <pc:sldMk cId="3482772982" sldId="2722"/>
        </pc:sldMkLst>
      </pc:sldChg>
      <pc:sldChg chg="addSp delSp modSp add mod ord">
        <pc:chgData name="Xin Luo" userId="82312ee5779919a4" providerId="LiveId" clId="{B10D17D3-3A51-854C-A635-1C39A202C200}" dt="2023-03-01T07:02:34.534" v="1561" actId="1035"/>
        <pc:sldMkLst>
          <pc:docMk/>
          <pc:sldMk cId="769179569" sldId="2723"/>
        </pc:sldMkLst>
        <pc:spChg chg="del">
          <ac:chgData name="Xin Luo" userId="82312ee5779919a4" providerId="LiveId" clId="{B10D17D3-3A51-854C-A635-1C39A202C200}" dt="2023-03-01T06:32:32.946" v="917" actId="478"/>
          <ac:spMkLst>
            <pc:docMk/>
            <pc:sldMk cId="769179569" sldId="2723"/>
            <ac:spMk id="4" creationId="{B31A8325-31D8-6F06-6D89-E39763C56875}"/>
          </ac:spMkLst>
        </pc:spChg>
        <pc:spChg chg="mod">
          <ac:chgData name="Xin Luo" userId="82312ee5779919a4" providerId="LiveId" clId="{B10D17D3-3A51-854C-A635-1C39A202C200}" dt="2023-03-01T07:02:34.534" v="1561" actId="1035"/>
          <ac:spMkLst>
            <pc:docMk/>
            <pc:sldMk cId="769179569" sldId="2723"/>
            <ac:spMk id="17" creationId="{9E05FFCA-3371-AF5C-381D-71D984055F5A}"/>
          </ac:spMkLst>
        </pc:spChg>
        <pc:picChg chg="add mod">
          <ac:chgData name="Xin Luo" userId="82312ee5779919a4" providerId="LiveId" clId="{B10D17D3-3A51-854C-A635-1C39A202C200}" dt="2023-03-01T06:33:34.384" v="922" actId="1076"/>
          <ac:picMkLst>
            <pc:docMk/>
            <pc:sldMk cId="769179569" sldId="2723"/>
            <ac:picMk id="6" creationId="{E48B3BDE-9687-B26A-07FC-D08825F4C5C7}"/>
          </ac:picMkLst>
        </pc:picChg>
      </pc:sldChg>
      <pc:sldChg chg="addSp delSp modSp add del mod">
        <pc:chgData name="Xin Luo" userId="82312ee5779919a4" providerId="LiveId" clId="{B10D17D3-3A51-854C-A635-1C39A202C200}" dt="2023-03-04T02:00:43.985" v="3977" actId="2696"/>
        <pc:sldMkLst>
          <pc:docMk/>
          <pc:sldMk cId="2179406886" sldId="2724"/>
        </pc:sldMkLst>
        <pc:spChg chg="del">
          <ac:chgData name="Xin Luo" userId="82312ee5779919a4" providerId="LiveId" clId="{B10D17D3-3A51-854C-A635-1C39A202C200}" dt="2023-03-01T06:52:19.045" v="1173" actId="478"/>
          <ac:spMkLst>
            <pc:docMk/>
            <pc:sldMk cId="2179406886" sldId="2724"/>
            <ac:spMk id="4" creationId="{58EE51E5-8ACA-984C-6E8D-F8AA658223AD}"/>
          </ac:spMkLst>
        </pc:spChg>
        <pc:spChg chg="del mod">
          <ac:chgData name="Xin Luo" userId="82312ee5779919a4" providerId="LiveId" clId="{B10D17D3-3A51-854C-A635-1C39A202C200}" dt="2023-03-01T06:52:23.892" v="1175" actId="478"/>
          <ac:spMkLst>
            <pc:docMk/>
            <pc:sldMk cId="2179406886" sldId="2724"/>
            <ac:spMk id="5" creationId="{7F4897FB-F086-F339-A15F-A899143C7919}"/>
          </ac:spMkLst>
        </pc:spChg>
        <pc:spChg chg="del">
          <ac:chgData name="Xin Luo" userId="82312ee5779919a4" providerId="LiveId" clId="{B10D17D3-3A51-854C-A635-1C39A202C200}" dt="2023-03-01T06:52:17.227" v="1172" actId="478"/>
          <ac:spMkLst>
            <pc:docMk/>
            <pc:sldMk cId="2179406886" sldId="2724"/>
            <ac:spMk id="6" creationId="{7ED1482E-3610-E252-0E80-41B202D30E30}"/>
          </ac:spMkLst>
        </pc:spChg>
        <pc:spChg chg="add mod">
          <ac:chgData name="Xin Luo" userId="82312ee5779919a4" providerId="LiveId" clId="{B10D17D3-3A51-854C-A635-1C39A202C200}" dt="2023-03-01T06:59:49.895" v="1509" actId="1035"/>
          <ac:spMkLst>
            <pc:docMk/>
            <pc:sldMk cId="2179406886" sldId="2724"/>
            <ac:spMk id="7" creationId="{CCA3837E-1D09-5134-A225-250CEF7F9C13}"/>
          </ac:spMkLst>
        </pc:spChg>
        <pc:picChg chg="del">
          <ac:chgData name="Xin Luo" userId="82312ee5779919a4" providerId="LiveId" clId="{B10D17D3-3A51-854C-A635-1C39A202C200}" dt="2023-03-01T06:52:12.055" v="1170" actId="478"/>
          <ac:picMkLst>
            <pc:docMk/>
            <pc:sldMk cId="2179406886" sldId="2724"/>
            <ac:picMk id="5124" creationId="{D17BE6F3-1008-2FC6-54D2-736C673B73E8}"/>
          </ac:picMkLst>
        </pc:picChg>
        <pc:picChg chg="mod">
          <ac:chgData name="Xin Luo" userId="82312ee5779919a4" providerId="LiveId" clId="{B10D17D3-3A51-854C-A635-1C39A202C200}" dt="2023-03-01T06:59:51.894" v="1510" actId="1076"/>
          <ac:picMkLst>
            <pc:docMk/>
            <pc:sldMk cId="2179406886" sldId="2724"/>
            <ac:picMk id="5126" creationId="{EBB0C876-4E86-C2ED-5EE6-3B2BD26768B9}"/>
          </ac:picMkLst>
        </pc:picChg>
        <pc:picChg chg="del">
          <ac:chgData name="Xin Luo" userId="82312ee5779919a4" providerId="LiveId" clId="{B10D17D3-3A51-854C-A635-1C39A202C200}" dt="2023-03-01T06:52:15.250" v="1171" actId="478"/>
          <ac:picMkLst>
            <pc:docMk/>
            <pc:sldMk cId="2179406886" sldId="2724"/>
            <ac:picMk id="5128" creationId="{59C29F54-F731-6EBD-ECA9-847BE3563121}"/>
          </ac:picMkLst>
        </pc:picChg>
      </pc:sldChg>
      <pc:sldChg chg="addSp delSp modSp add mod">
        <pc:chgData name="Xin Luo" userId="82312ee5779919a4" providerId="LiveId" clId="{B10D17D3-3A51-854C-A635-1C39A202C200}" dt="2023-03-04T02:34:13.611" v="4393" actId="1035"/>
        <pc:sldMkLst>
          <pc:docMk/>
          <pc:sldMk cId="57442970" sldId="2725"/>
        </pc:sldMkLst>
        <pc:spChg chg="mod">
          <ac:chgData name="Xin Luo" userId="82312ee5779919a4" providerId="LiveId" clId="{B10D17D3-3A51-854C-A635-1C39A202C200}" dt="2023-03-04T02:32:01.973" v="4385" actId="403"/>
          <ac:spMkLst>
            <pc:docMk/>
            <pc:sldMk cId="57442970" sldId="2725"/>
            <ac:spMk id="2" creationId="{631AADB6-C88A-D817-4683-FC087E4E240F}"/>
          </ac:spMkLst>
        </pc:spChg>
        <pc:spChg chg="add del mod">
          <ac:chgData name="Xin Luo" userId="82312ee5779919a4" providerId="LiveId" clId="{B10D17D3-3A51-854C-A635-1C39A202C200}" dt="2023-03-01T07:09:00.564" v="1684" actId="478"/>
          <ac:spMkLst>
            <pc:docMk/>
            <pc:sldMk cId="57442970" sldId="2725"/>
            <ac:spMk id="4" creationId="{6E0E7525-DD48-9BE0-AA55-4AB1B5AB0AF8}"/>
          </ac:spMkLst>
        </pc:spChg>
        <pc:spChg chg="add del mod">
          <ac:chgData name="Xin Luo" userId="82312ee5779919a4" providerId="LiveId" clId="{B10D17D3-3A51-854C-A635-1C39A202C200}" dt="2023-03-01T07:51:00.839" v="2794" actId="478"/>
          <ac:spMkLst>
            <pc:docMk/>
            <pc:sldMk cId="57442970" sldId="2725"/>
            <ac:spMk id="4" creationId="{7154FD73-ECDF-6A1F-E3C5-6D6473CC5410}"/>
          </ac:spMkLst>
        </pc:spChg>
        <pc:spChg chg="add mod">
          <ac:chgData name="Xin Luo" userId="82312ee5779919a4" providerId="LiveId" clId="{B10D17D3-3A51-854C-A635-1C39A202C200}" dt="2023-03-01T07:14:15.793" v="1936" actId="1035"/>
          <ac:spMkLst>
            <pc:docMk/>
            <pc:sldMk cId="57442970" sldId="2725"/>
            <ac:spMk id="7" creationId="{62959DC6-89B8-A589-6622-E3331C39FC3C}"/>
          </ac:spMkLst>
        </pc:spChg>
        <pc:picChg chg="add mod">
          <ac:chgData name="Xin Luo" userId="82312ee5779919a4" providerId="LiveId" clId="{B10D17D3-3A51-854C-A635-1C39A202C200}" dt="2023-03-04T02:34:13.611" v="4393" actId="1035"/>
          <ac:picMkLst>
            <pc:docMk/>
            <pc:sldMk cId="57442970" sldId="2725"/>
            <ac:picMk id="6" creationId="{9183A3DA-EFC1-4E1A-414F-651FFAB091D0}"/>
          </ac:picMkLst>
        </pc:picChg>
      </pc:sldChg>
      <pc:sldChg chg="add del">
        <pc:chgData name="Xin Luo" userId="82312ee5779919a4" providerId="LiveId" clId="{B10D17D3-3A51-854C-A635-1C39A202C200}" dt="2023-03-01T07:05:06.405" v="1598"/>
        <pc:sldMkLst>
          <pc:docMk/>
          <pc:sldMk cId="4175269822" sldId="2725"/>
        </pc:sldMkLst>
      </pc:sldChg>
      <pc:sldChg chg="add del">
        <pc:chgData name="Xin Luo" userId="82312ee5779919a4" providerId="LiveId" clId="{B10D17D3-3A51-854C-A635-1C39A202C200}" dt="2023-03-01T07:33:58.417" v="1999" actId="2696"/>
        <pc:sldMkLst>
          <pc:docMk/>
          <pc:sldMk cId="2037340697" sldId="2726"/>
        </pc:sldMkLst>
      </pc:sldChg>
      <pc:sldChg chg="modSp add del mod">
        <pc:chgData name="Xin Luo" userId="82312ee5779919a4" providerId="LiveId" clId="{B10D17D3-3A51-854C-A635-1C39A202C200}" dt="2023-03-01T07:37:39.242" v="2283" actId="2696"/>
        <pc:sldMkLst>
          <pc:docMk/>
          <pc:sldMk cId="2258735290" sldId="2726"/>
        </pc:sldMkLst>
        <pc:spChg chg="mod">
          <ac:chgData name="Xin Luo" userId="82312ee5779919a4" providerId="LiveId" clId="{B10D17D3-3A51-854C-A635-1C39A202C200}" dt="2023-03-01T07:37:23.915" v="2262" actId="20577"/>
          <ac:spMkLst>
            <pc:docMk/>
            <pc:sldMk cId="2258735290" sldId="2726"/>
            <ac:spMk id="12" creationId="{00000000-0000-0000-0000-000000000000}"/>
          </ac:spMkLst>
        </pc:spChg>
        <pc:spChg chg="mod">
          <ac:chgData name="Xin Luo" userId="82312ee5779919a4" providerId="LiveId" clId="{B10D17D3-3A51-854C-A635-1C39A202C200}" dt="2023-03-01T07:37:34.195" v="2282" actId="20577"/>
          <ac:spMkLst>
            <pc:docMk/>
            <pc:sldMk cId="2258735290" sldId="2726"/>
            <ac:spMk id="14" creationId="{00000000-0000-0000-0000-000000000000}"/>
          </ac:spMkLst>
        </pc:spChg>
      </pc:sldChg>
      <pc:sldChg chg="modSp add mod">
        <pc:chgData name="Xin Luo" userId="82312ee5779919a4" providerId="LiveId" clId="{B10D17D3-3A51-854C-A635-1C39A202C200}" dt="2023-03-04T02:20:01.519" v="4120" actId="113"/>
        <pc:sldMkLst>
          <pc:docMk/>
          <pc:sldMk cId="4114066566" sldId="2726"/>
        </pc:sldMkLst>
        <pc:spChg chg="mod">
          <ac:chgData name="Xin Luo" userId="82312ee5779919a4" providerId="LiveId" clId="{B10D17D3-3A51-854C-A635-1C39A202C200}" dt="2023-03-01T07:41:27.034" v="2495" actId="1035"/>
          <ac:spMkLst>
            <pc:docMk/>
            <pc:sldMk cId="4114066566" sldId="2726"/>
            <ac:spMk id="4" creationId="{DFE91C0B-C9F8-3FEC-3419-2DE0C6E6DCB8}"/>
          </ac:spMkLst>
        </pc:spChg>
        <pc:spChg chg="mod">
          <ac:chgData name="Xin Luo" userId="82312ee5779919a4" providerId="LiveId" clId="{B10D17D3-3A51-854C-A635-1C39A202C200}" dt="2023-03-04T02:20:01.519" v="4120" actId="113"/>
          <ac:spMkLst>
            <pc:docMk/>
            <pc:sldMk cId="4114066566" sldId="2726"/>
            <ac:spMk id="17" creationId="{9E05FFCA-3371-AF5C-381D-71D984055F5A}"/>
          </ac:spMkLst>
        </pc:spChg>
      </pc:sldChg>
      <pc:sldChg chg="addSp delSp modSp add mod ord">
        <pc:chgData name="Xin Luo" userId="82312ee5779919a4" providerId="LiveId" clId="{B10D17D3-3A51-854C-A635-1C39A202C200}" dt="2023-03-04T02:22:49.634" v="4156" actId="20577"/>
        <pc:sldMkLst>
          <pc:docMk/>
          <pc:sldMk cId="623131075" sldId="2727"/>
        </pc:sldMkLst>
        <pc:spChg chg="add del mod">
          <ac:chgData name="Xin Luo" userId="82312ee5779919a4" providerId="LiveId" clId="{B10D17D3-3A51-854C-A635-1C39A202C200}" dt="2023-03-04T02:21:43.886" v="4131" actId="478"/>
          <ac:spMkLst>
            <pc:docMk/>
            <pc:sldMk cId="623131075" sldId="2727"/>
            <ac:spMk id="5" creationId="{913214EF-BBA3-95BD-757D-C451E214DD76}"/>
          </ac:spMkLst>
        </pc:spChg>
        <pc:spChg chg="mod">
          <ac:chgData name="Xin Luo" userId="82312ee5779919a4" providerId="LiveId" clId="{B10D17D3-3A51-854C-A635-1C39A202C200}" dt="2023-03-04T02:22:49.634" v="4156" actId="20577"/>
          <ac:spMkLst>
            <pc:docMk/>
            <pc:sldMk cId="623131075" sldId="2727"/>
            <ac:spMk id="17" creationId="{9E05FFCA-3371-AF5C-381D-71D984055F5A}"/>
          </ac:spMkLst>
        </pc:spChg>
      </pc:sldChg>
      <pc:sldChg chg="addSp delSp modSp add mod">
        <pc:chgData name="Xin Luo" userId="82312ee5779919a4" providerId="LiveId" clId="{B10D17D3-3A51-854C-A635-1C39A202C200}" dt="2023-03-04T02:25:34.886" v="4245" actId="113"/>
        <pc:sldMkLst>
          <pc:docMk/>
          <pc:sldMk cId="1683372320" sldId="2728"/>
        </pc:sldMkLst>
        <pc:spChg chg="mod">
          <ac:chgData name="Xin Luo" userId="82312ee5779919a4" providerId="LiveId" clId="{B10D17D3-3A51-854C-A635-1C39A202C200}" dt="2023-03-01T08:15:30.267" v="2797" actId="2711"/>
          <ac:spMkLst>
            <pc:docMk/>
            <pc:sldMk cId="1683372320" sldId="2728"/>
            <ac:spMk id="3" creationId="{00000000-0000-0000-0000-000000000000}"/>
          </ac:spMkLst>
        </pc:spChg>
        <pc:spChg chg="mod">
          <ac:chgData name="Xin Luo" userId="82312ee5779919a4" providerId="LiveId" clId="{B10D17D3-3A51-854C-A635-1C39A202C200}" dt="2023-03-04T02:15:35.388" v="4029" actId="20577"/>
          <ac:spMkLst>
            <pc:docMk/>
            <pc:sldMk cId="1683372320" sldId="2728"/>
            <ac:spMk id="4" creationId="{DFE91C0B-C9F8-3FEC-3419-2DE0C6E6DCB8}"/>
          </ac:spMkLst>
        </pc:spChg>
        <pc:spChg chg="add del mod">
          <ac:chgData name="Xin Luo" userId="82312ee5779919a4" providerId="LiveId" clId="{B10D17D3-3A51-854C-A635-1C39A202C200}" dt="2023-03-04T02:23:31.141" v="4167" actId="478"/>
          <ac:spMkLst>
            <pc:docMk/>
            <pc:sldMk cId="1683372320" sldId="2728"/>
            <ac:spMk id="5" creationId="{1B0BE935-AC9C-D1EE-AD6A-7C386013DA7C}"/>
          </ac:spMkLst>
        </pc:spChg>
        <pc:spChg chg="add mod">
          <ac:chgData name="Xin Luo" userId="82312ee5779919a4" providerId="LiveId" clId="{B10D17D3-3A51-854C-A635-1C39A202C200}" dt="2023-03-04T02:25:34.886" v="4245" actId="113"/>
          <ac:spMkLst>
            <pc:docMk/>
            <pc:sldMk cId="1683372320" sldId="2728"/>
            <ac:spMk id="6" creationId="{2CCD6DA1-1437-AB5B-BCA8-405D548B2FB8}"/>
          </ac:spMkLst>
        </pc:spChg>
        <pc:spChg chg="add del mod">
          <ac:chgData name="Xin Luo" userId="82312ee5779919a4" providerId="LiveId" clId="{B10D17D3-3A51-854C-A635-1C39A202C200}" dt="2023-03-04T02:23:31.141" v="4167" actId="478"/>
          <ac:spMkLst>
            <pc:docMk/>
            <pc:sldMk cId="1683372320" sldId="2728"/>
            <ac:spMk id="7" creationId="{8A9C6DE8-75E5-EEB7-75DA-B8E0E87A7508}"/>
          </ac:spMkLst>
        </pc:spChg>
        <pc:spChg chg="del mod">
          <ac:chgData name="Xin Luo" userId="82312ee5779919a4" providerId="LiveId" clId="{B10D17D3-3A51-854C-A635-1C39A202C200}" dt="2023-03-04T02:15:38.307" v="4030" actId="478"/>
          <ac:spMkLst>
            <pc:docMk/>
            <pc:sldMk cId="1683372320" sldId="2728"/>
            <ac:spMk id="17" creationId="{9E05FFCA-3371-AF5C-381D-71D984055F5A}"/>
          </ac:spMkLst>
        </pc:spChg>
      </pc:sldChg>
      <pc:sldChg chg="delSp modSp add mod">
        <pc:chgData name="Xin Luo" userId="82312ee5779919a4" providerId="LiveId" clId="{B10D17D3-3A51-854C-A635-1C39A202C200}" dt="2023-03-04T02:52:21.019" v="4898" actId="20577"/>
        <pc:sldMkLst>
          <pc:docMk/>
          <pc:sldMk cId="240261692" sldId="2729"/>
        </pc:sldMkLst>
        <pc:spChg chg="mod">
          <ac:chgData name="Xin Luo" userId="82312ee5779919a4" providerId="LiveId" clId="{B10D17D3-3A51-854C-A635-1C39A202C200}" dt="2023-03-01T08:35:17.222" v="2819" actId="20577"/>
          <ac:spMkLst>
            <pc:docMk/>
            <pc:sldMk cId="240261692" sldId="2729"/>
            <ac:spMk id="2" creationId="{631AADB6-C88A-D817-4683-FC087E4E240F}"/>
          </ac:spMkLst>
        </pc:spChg>
        <pc:spChg chg="mod">
          <ac:chgData name="Xin Luo" userId="82312ee5779919a4" providerId="LiveId" clId="{B10D17D3-3A51-854C-A635-1C39A202C200}" dt="2023-03-04T02:52:21.019" v="4898" actId="20577"/>
          <ac:spMkLst>
            <pc:docMk/>
            <pc:sldMk cId="240261692" sldId="2729"/>
            <ac:spMk id="5" creationId="{FCD10A89-5E0E-5D73-1D4F-9E11D943B29C}"/>
          </ac:spMkLst>
        </pc:spChg>
        <pc:picChg chg="del">
          <ac:chgData name="Xin Luo" userId="82312ee5779919a4" providerId="LiveId" clId="{B10D17D3-3A51-854C-A635-1C39A202C200}" dt="2023-03-01T08:35:20.583" v="2820" actId="478"/>
          <ac:picMkLst>
            <pc:docMk/>
            <pc:sldMk cId="240261692" sldId="2729"/>
            <ac:picMk id="3074" creationId="{3E8CF22C-6E5D-0AAE-1F79-795E8B77EEF7}"/>
          </ac:picMkLst>
        </pc:picChg>
      </pc:sldChg>
      <pc:sldChg chg="delSp add mod">
        <pc:chgData name="Xin Luo" userId="82312ee5779919a4" providerId="LiveId" clId="{B10D17D3-3A51-854C-A635-1C39A202C200}" dt="2023-03-04T02:21:28.084" v="4127" actId="478"/>
        <pc:sldMkLst>
          <pc:docMk/>
          <pc:sldMk cId="736914780" sldId="2730"/>
        </pc:sldMkLst>
        <pc:spChg chg="del">
          <ac:chgData name="Xin Luo" userId="82312ee5779919a4" providerId="LiveId" clId="{B10D17D3-3A51-854C-A635-1C39A202C200}" dt="2023-03-04T02:21:28.084" v="4127" actId="478"/>
          <ac:spMkLst>
            <pc:docMk/>
            <pc:sldMk cId="736914780" sldId="2730"/>
            <ac:spMk id="5" creationId="{913214EF-BBA3-95BD-757D-C451E214DD76}"/>
          </ac:spMkLst>
        </pc:spChg>
      </pc:sldChg>
      <pc:sldChg chg="addSp delSp modSp add mod">
        <pc:chgData name="Xin Luo" userId="82312ee5779919a4" providerId="LiveId" clId="{B10D17D3-3A51-854C-A635-1C39A202C200}" dt="2023-03-04T03:51:10.104" v="4946" actId="20577"/>
        <pc:sldMkLst>
          <pc:docMk/>
          <pc:sldMk cId="3309691984" sldId="2731"/>
        </pc:sldMkLst>
        <pc:spChg chg="add del mod">
          <ac:chgData name="Xin Luo" userId="82312ee5779919a4" providerId="LiveId" clId="{B10D17D3-3A51-854C-A635-1C39A202C200}" dt="2023-03-04T02:30:44.123" v="4384"/>
          <ac:spMkLst>
            <pc:docMk/>
            <pc:sldMk cId="3309691984" sldId="2731"/>
            <ac:spMk id="2" creationId="{089F4E60-62E0-2B9F-D522-F40E6CF74A6E}"/>
          </ac:spMkLst>
        </pc:spChg>
        <pc:spChg chg="mod">
          <ac:chgData name="Xin Luo" userId="82312ee5779919a4" providerId="LiveId" clId="{B10D17D3-3A51-854C-A635-1C39A202C200}" dt="2023-03-04T02:26:05.734" v="4271" actId="20577"/>
          <ac:spMkLst>
            <pc:docMk/>
            <pc:sldMk cId="3309691984" sldId="2731"/>
            <ac:spMk id="4" creationId="{DFE91C0B-C9F8-3FEC-3419-2DE0C6E6DCB8}"/>
          </ac:spMkLst>
        </pc:spChg>
        <pc:spChg chg="mod">
          <ac:chgData name="Xin Luo" userId="82312ee5779919a4" providerId="LiveId" clId="{B10D17D3-3A51-854C-A635-1C39A202C200}" dt="2023-03-04T03:51:10.104" v="4946" actId="20577"/>
          <ac:spMkLst>
            <pc:docMk/>
            <pc:sldMk cId="3309691984" sldId="2731"/>
            <ac:spMk id="5" creationId="{1B0BE935-AC9C-D1EE-AD6A-7C386013DA7C}"/>
          </ac:spMkLst>
        </pc:spChg>
        <pc:spChg chg="del">
          <ac:chgData name="Xin Luo" userId="82312ee5779919a4" providerId="LiveId" clId="{B10D17D3-3A51-854C-A635-1C39A202C200}" dt="2023-03-04T02:23:28.089" v="4166" actId="478"/>
          <ac:spMkLst>
            <pc:docMk/>
            <pc:sldMk cId="3309691984" sldId="2731"/>
            <ac:spMk id="6" creationId="{2CCD6DA1-1437-AB5B-BCA8-405D548B2FB8}"/>
          </ac:spMkLst>
        </pc:spChg>
        <pc:spChg chg="del">
          <ac:chgData name="Xin Luo" userId="82312ee5779919a4" providerId="LiveId" clId="{B10D17D3-3A51-854C-A635-1C39A202C200}" dt="2023-03-04T02:25:55.810" v="4256" actId="478"/>
          <ac:spMkLst>
            <pc:docMk/>
            <pc:sldMk cId="3309691984" sldId="2731"/>
            <ac:spMk id="7" creationId="{8A9C6DE8-75E5-EEB7-75DA-B8E0E87A7508}"/>
          </ac:spMkLst>
        </pc:spChg>
      </pc:sldChg>
      <pc:sldChg chg="add del">
        <pc:chgData name="Xin Luo" userId="82312ee5779919a4" providerId="LiveId" clId="{B10D17D3-3A51-854C-A635-1C39A202C200}" dt="2023-03-04T02:23:57.461" v="4178"/>
        <pc:sldMkLst>
          <pc:docMk/>
          <pc:sldMk cId="636882973" sldId="2732"/>
        </pc:sldMkLst>
      </pc:sldChg>
      <pc:sldChg chg="addSp modSp add mod">
        <pc:chgData name="Xin Luo" userId="82312ee5779919a4" providerId="LiveId" clId="{B10D17D3-3A51-854C-A635-1C39A202C200}" dt="2023-03-04T02:45:16.670" v="4844" actId="1035"/>
        <pc:sldMkLst>
          <pc:docMk/>
          <pc:sldMk cId="1199790559" sldId="2732"/>
        </pc:sldMkLst>
        <pc:spChg chg="mod">
          <ac:chgData name="Xin Luo" userId="82312ee5779919a4" providerId="LiveId" clId="{B10D17D3-3A51-854C-A635-1C39A202C200}" dt="2023-03-04T02:36:32.822" v="4507" actId="20577"/>
          <ac:spMkLst>
            <pc:docMk/>
            <pc:sldMk cId="1199790559" sldId="2732"/>
            <ac:spMk id="5" creationId="{FCD10A89-5E0E-5D73-1D4F-9E11D943B29C}"/>
          </ac:spMkLst>
        </pc:spChg>
        <pc:spChg chg="add mod">
          <ac:chgData name="Xin Luo" userId="82312ee5779919a4" providerId="LiveId" clId="{B10D17D3-3A51-854C-A635-1C39A202C200}" dt="2023-03-04T02:45:16.670" v="4844" actId="1035"/>
          <ac:spMkLst>
            <pc:docMk/>
            <pc:sldMk cId="1199790559" sldId="2732"/>
            <ac:spMk id="9" creationId="{D0806663-124A-FC93-799D-3E9155542C92}"/>
          </ac:spMkLst>
        </pc:spChg>
        <pc:picChg chg="add mod">
          <ac:chgData name="Xin Luo" userId="82312ee5779919a4" providerId="LiveId" clId="{B10D17D3-3A51-854C-A635-1C39A202C200}" dt="2023-03-04T02:45:16.670" v="4844" actId="1035"/>
          <ac:picMkLst>
            <pc:docMk/>
            <pc:sldMk cId="1199790559" sldId="2732"/>
            <ac:picMk id="6" creationId="{2DBA9CB4-7F2C-2F79-C8F7-B159ED2F97ED}"/>
          </ac:picMkLst>
        </pc:picChg>
        <pc:picChg chg="add mod">
          <ac:chgData name="Xin Luo" userId="82312ee5779919a4" providerId="LiveId" clId="{B10D17D3-3A51-854C-A635-1C39A202C200}" dt="2023-03-04T02:45:16.670" v="4844" actId="1035"/>
          <ac:picMkLst>
            <pc:docMk/>
            <pc:sldMk cId="1199790559" sldId="2732"/>
            <ac:picMk id="8" creationId="{03B7A21D-1E22-BD59-B187-8F6FC3C70FAD}"/>
          </ac:picMkLst>
        </pc:picChg>
      </pc:sldChg>
      <pc:sldChg chg="add del">
        <pc:chgData name="Xin Luo" userId="82312ee5779919a4" providerId="LiveId" clId="{B10D17D3-3A51-854C-A635-1C39A202C200}" dt="2023-03-04T02:23:46.363" v="4174"/>
        <pc:sldMkLst>
          <pc:docMk/>
          <pc:sldMk cId="1709681614" sldId="2732"/>
        </pc:sldMkLst>
      </pc:sldChg>
      <pc:sldChg chg="add del">
        <pc:chgData name="Xin Luo" userId="82312ee5779919a4" providerId="LiveId" clId="{B10D17D3-3A51-854C-A635-1C39A202C200}" dt="2023-03-04T02:23:42.217" v="4171"/>
        <pc:sldMkLst>
          <pc:docMk/>
          <pc:sldMk cId="1869539113" sldId="2732"/>
        </pc:sldMkLst>
      </pc:sldChg>
      <pc:sldChg chg="add del">
        <pc:chgData name="Xin Luo" userId="82312ee5779919a4" providerId="LiveId" clId="{B10D17D3-3A51-854C-A635-1C39A202C200}" dt="2023-03-04T02:24:00.681" v="4180"/>
        <pc:sldMkLst>
          <pc:docMk/>
          <pc:sldMk cId="2562253795" sldId="2732"/>
        </pc:sldMkLst>
      </pc:sldChg>
      <pc:sldChg chg="add del">
        <pc:chgData name="Xin Luo" userId="82312ee5779919a4" providerId="LiveId" clId="{B10D17D3-3A51-854C-A635-1C39A202C200}" dt="2023-03-04T02:24:05.543" v="4182"/>
        <pc:sldMkLst>
          <pc:docMk/>
          <pc:sldMk cId="4062346908" sldId="2732"/>
        </pc:sldMkLst>
      </pc:sldChg>
      <pc:sldChg chg="addSp delSp modSp add mod">
        <pc:chgData name="Xin Luo" userId="82312ee5779919a4" providerId="LiveId" clId="{B10D17D3-3A51-854C-A635-1C39A202C200}" dt="2023-03-04T02:54:53.881" v="4905" actId="1076"/>
        <pc:sldMkLst>
          <pc:docMk/>
          <pc:sldMk cId="3625541778" sldId="2733"/>
        </pc:sldMkLst>
        <pc:spChg chg="mod">
          <ac:chgData name="Xin Luo" userId="82312ee5779919a4" providerId="LiveId" clId="{B10D17D3-3A51-854C-A635-1C39A202C200}" dt="2023-03-04T02:53:09.195" v="4899"/>
          <ac:spMkLst>
            <pc:docMk/>
            <pc:sldMk cId="3625541778" sldId="2733"/>
            <ac:spMk id="5" creationId="{FCD10A89-5E0E-5D73-1D4F-9E11D943B29C}"/>
          </ac:spMkLst>
        </pc:spChg>
        <pc:spChg chg="del">
          <ac:chgData name="Xin Luo" userId="82312ee5779919a4" providerId="LiveId" clId="{B10D17D3-3A51-854C-A635-1C39A202C200}" dt="2023-03-04T02:46:11.998" v="4878" actId="478"/>
          <ac:spMkLst>
            <pc:docMk/>
            <pc:sldMk cId="3625541778" sldId="2733"/>
            <ac:spMk id="9" creationId="{D0806663-124A-FC93-799D-3E9155542C92}"/>
          </ac:spMkLst>
        </pc:spChg>
        <pc:picChg chg="del">
          <ac:chgData name="Xin Luo" userId="82312ee5779919a4" providerId="LiveId" clId="{B10D17D3-3A51-854C-A635-1C39A202C200}" dt="2023-03-04T02:45:31.328" v="4868" actId="478"/>
          <ac:picMkLst>
            <pc:docMk/>
            <pc:sldMk cId="3625541778" sldId="2733"/>
            <ac:picMk id="6" creationId="{2DBA9CB4-7F2C-2F79-C8F7-B159ED2F97ED}"/>
          </ac:picMkLst>
        </pc:picChg>
        <pc:picChg chg="add mod">
          <ac:chgData name="Xin Luo" userId="82312ee5779919a4" providerId="LiveId" clId="{B10D17D3-3A51-854C-A635-1C39A202C200}" dt="2023-03-04T02:54:53.881" v="4905" actId="1076"/>
          <ac:picMkLst>
            <pc:docMk/>
            <pc:sldMk cId="3625541778" sldId="2733"/>
            <ac:picMk id="7" creationId="{D7FD8593-2387-9EBB-B64C-4F79275A1E99}"/>
          </ac:picMkLst>
        </pc:picChg>
        <pc:picChg chg="del">
          <ac:chgData name="Xin Luo" userId="82312ee5779919a4" providerId="LiveId" clId="{B10D17D3-3A51-854C-A635-1C39A202C200}" dt="2023-03-04T02:45:32.347" v="4869" actId="478"/>
          <ac:picMkLst>
            <pc:docMk/>
            <pc:sldMk cId="3625541778" sldId="2733"/>
            <ac:picMk id="8" creationId="{03B7A21D-1E22-BD59-B187-8F6FC3C70FAD}"/>
          </ac:picMkLst>
        </pc:picChg>
      </pc:sldChg>
      <pc:sldChg chg="add del">
        <pc:chgData name="Xin Luo" userId="82312ee5779919a4" providerId="LiveId" clId="{B10D17D3-3A51-854C-A635-1C39A202C200}" dt="2023-03-04T02:45:51.767" v="4871"/>
        <pc:sldMkLst>
          <pc:docMk/>
          <pc:sldMk cId="3578463388" sldId="2734"/>
        </pc:sldMkLst>
      </pc:sldChg>
    </pc:docChg>
  </pc:docChgLst>
  <pc:docChgLst>
    <pc:chgData name="Xin Luo" userId="82312ee5779919a4" providerId="LiveId" clId="{55C48660-BD92-8145-9B5D-CE77E992462D}"/>
    <pc:docChg chg="undo custSel addSld delSld modSld sldOrd">
      <pc:chgData name="Xin Luo" userId="82312ee5779919a4" providerId="LiveId" clId="{55C48660-BD92-8145-9B5D-CE77E992462D}" dt="2023-07-02T13:57:21.040" v="131" actId="20577"/>
      <pc:docMkLst>
        <pc:docMk/>
      </pc:docMkLst>
      <pc:sldChg chg="modSp mod">
        <pc:chgData name="Xin Luo" userId="82312ee5779919a4" providerId="LiveId" clId="{55C48660-BD92-8145-9B5D-CE77E992462D}" dt="2023-07-02T13:03:02.877" v="0"/>
        <pc:sldMkLst>
          <pc:docMk/>
          <pc:sldMk cId="1153920038" sldId="2206"/>
        </pc:sldMkLst>
        <pc:spChg chg="mod">
          <ac:chgData name="Xin Luo" userId="82312ee5779919a4" providerId="LiveId" clId="{55C48660-BD92-8145-9B5D-CE77E992462D}" dt="2023-07-02T13:03:02.877" v="0"/>
          <ac:spMkLst>
            <pc:docMk/>
            <pc:sldMk cId="1153920038" sldId="2206"/>
            <ac:spMk id="24" creationId="{00000000-0000-0000-0000-000000000000}"/>
          </ac:spMkLst>
        </pc:spChg>
      </pc:sldChg>
      <pc:sldChg chg="del">
        <pc:chgData name="Xin Luo" userId="82312ee5779919a4" providerId="LiveId" clId="{55C48660-BD92-8145-9B5D-CE77E992462D}" dt="2023-07-02T13:03:40.104" v="6" actId="2696"/>
        <pc:sldMkLst>
          <pc:docMk/>
          <pc:sldMk cId="1576120367" sldId="2387"/>
        </pc:sldMkLst>
      </pc:sldChg>
      <pc:sldChg chg="del">
        <pc:chgData name="Xin Luo" userId="82312ee5779919a4" providerId="LiveId" clId="{55C48660-BD92-8145-9B5D-CE77E992462D}" dt="2023-07-02T13:03:40.123" v="10" actId="2696"/>
        <pc:sldMkLst>
          <pc:docMk/>
          <pc:sldMk cId="2415901206" sldId="2447"/>
        </pc:sldMkLst>
      </pc:sldChg>
      <pc:sldChg chg="del">
        <pc:chgData name="Xin Luo" userId="82312ee5779919a4" providerId="LiveId" clId="{55C48660-BD92-8145-9B5D-CE77E992462D}" dt="2023-07-02T13:03:40.170" v="21" actId="2696"/>
        <pc:sldMkLst>
          <pc:docMk/>
          <pc:sldMk cId="4067577602" sldId="2605"/>
        </pc:sldMkLst>
      </pc:sldChg>
      <pc:sldChg chg="del">
        <pc:chgData name="Xin Luo" userId="82312ee5779919a4" providerId="LiveId" clId="{55C48660-BD92-8145-9B5D-CE77E992462D}" dt="2023-07-02T13:03:40.101" v="5" actId="2696"/>
        <pc:sldMkLst>
          <pc:docMk/>
          <pc:sldMk cId="1602808061" sldId="2707"/>
        </pc:sldMkLst>
      </pc:sldChg>
      <pc:sldChg chg="del">
        <pc:chgData name="Xin Luo" userId="82312ee5779919a4" providerId="LiveId" clId="{55C48660-BD92-8145-9B5D-CE77E992462D}" dt="2023-07-02T13:03:40.158" v="15" actId="2696"/>
        <pc:sldMkLst>
          <pc:docMk/>
          <pc:sldMk cId="1658607177" sldId="2708"/>
        </pc:sldMkLst>
      </pc:sldChg>
      <pc:sldChg chg="del">
        <pc:chgData name="Xin Luo" userId="82312ee5779919a4" providerId="LiveId" clId="{55C48660-BD92-8145-9B5D-CE77E992462D}" dt="2023-07-02T13:03:40.168" v="20" actId="2696"/>
        <pc:sldMkLst>
          <pc:docMk/>
          <pc:sldMk cId="1257969106" sldId="2709"/>
        </pc:sldMkLst>
      </pc:sldChg>
      <pc:sldChg chg="del">
        <pc:chgData name="Xin Luo" userId="82312ee5779919a4" providerId="LiveId" clId="{55C48660-BD92-8145-9B5D-CE77E992462D}" dt="2023-07-02T13:03:40.172" v="22" actId="2696"/>
        <pc:sldMkLst>
          <pc:docMk/>
          <pc:sldMk cId="2744383376" sldId="2711"/>
        </pc:sldMkLst>
      </pc:sldChg>
      <pc:sldChg chg="del">
        <pc:chgData name="Xin Luo" userId="82312ee5779919a4" providerId="LiveId" clId="{55C48660-BD92-8145-9B5D-CE77E992462D}" dt="2023-07-02T13:03:40.177" v="24" actId="2696"/>
        <pc:sldMkLst>
          <pc:docMk/>
          <pc:sldMk cId="280619949" sldId="2714"/>
        </pc:sldMkLst>
      </pc:sldChg>
      <pc:sldChg chg="del">
        <pc:chgData name="Xin Luo" userId="82312ee5779919a4" providerId="LiveId" clId="{55C48660-BD92-8145-9B5D-CE77E992462D}" dt="2023-07-02T13:03:40.128" v="12" actId="2696"/>
        <pc:sldMkLst>
          <pc:docMk/>
          <pc:sldMk cId="3852391939" sldId="2715"/>
        </pc:sldMkLst>
      </pc:sldChg>
      <pc:sldChg chg="del">
        <pc:chgData name="Xin Luo" userId="82312ee5779919a4" providerId="LiveId" clId="{55C48660-BD92-8145-9B5D-CE77E992462D}" dt="2023-07-02T13:03:40.164" v="18" actId="2696"/>
        <pc:sldMkLst>
          <pc:docMk/>
          <pc:sldMk cId="3026715585" sldId="2716"/>
        </pc:sldMkLst>
      </pc:sldChg>
      <pc:sldChg chg="del">
        <pc:chgData name="Xin Luo" userId="82312ee5779919a4" providerId="LiveId" clId="{55C48660-BD92-8145-9B5D-CE77E992462D}" dt="2023-07-02T13:03:40.119" v="8" actId="2696"/>
        <pc:sldMkLst>
          <pc:docMk/>
          <pc:sldMk cId="4136986794" sldId="2717"/>
        </pc:sldMkLst>
      </pc:sldChg>
      <pc:sldChg chg="del">
        <pc:chgData name="Xin Luo" userId="82312ee5779919a4" providerId="LiveId" clId="{55C48660-BD92-8145-9B5D-CE77E992462D}" dt="2023-07-02T13:03:40.122" v="9" actId="2696"/>
        <pc:sldMkLst>
          <pc:docMk/>
          <pc:sldMk cId="1778017482" sldId="2718"/>
        </pc:sldMkLst>
      </pc:sldChg>
      <pc:sldChg chg="del">
        <pc:chgData name="Xin Luo" userId="82312ee5779919a4" providerId="LiveId" clId="{55C48660-BD92-8145-9B5D-CE77E992462D}" dt="2023-07-02T13:03:40.167" v="19" actId="2696"/>
        <pc:sldMkLst>
          <pc:docMk/>
          <pc:sldMk cId="3480831675" sldId="2720"/>
        </pc:sldMkLst>
      </pc:sldChg>
      <pc:sldChg chg="ord">
        <pc:chgData name="Xin Luo" userId="82312ee5779919a4" providerId="LiveId" clId="{55C48660-BD92-8145-9B5D-CE77E992462D}" dt="2023-07-02T13:03:57.508" v="34" actId="20578"/>
        <pc:sldMkLst>
          <pc:docMk/>
          <pc:sldMk cId="295872025" sldId="2722"/>
        </pc:sldMkLst>
      </pc:sldChg>
      <pc:sldChg chg="del">
        <pc:chgData name="Xin Luo" userId="82312ee5779919a4" providerId="LiveId" clId="{55C48660-BD92-8145-9B5D-CE77E992462D}" dt="2023-07-02T13:03:40.160" v="16" actId="2696"/>
        <pc:sldMkLst>
          <pc:docMk/>
          <pc:sldMk cId="769179569" sldId="2723"/>
        </pc:sldMkLst>
      </pc:sldChg>
      <pc:sldChg chg="del">
        <pc:chgData name="Xin Luo" userId="82312ee5779919a4" providerId="LiveId" clId="{55C48660-BD92-8145-9B5D-CE77E992462D}" dt="2023-07-02T13:03:40.175" v="23" actId="2696"/>
        <pc:sldMkLst>
          <pc:docMk/>
          <pc:sldMk cId="57442970" sldId="2725"/>
        </pc:sldMkLst>
      </pc:sldChg>
      <pc:sldChg chg="del">
        <pc:chgData name="Xin Luo" userId="82312ee5779919a4" providerId="LiveId" clId="{55C48660-BD92-8145-9B5D-CE77E992462D}" dt="2023-07-02T13:03:40.117" v="7" actId="2696"/>
        <pc:sldMkLst>
          <pc:docMk/>
          <pc:sldMk cId="4114066566" sldId="2726"/>
        </pc:sldMkLst>
      </pc:sldChg>
      <pc:sldChg chg="del">
        <pc:chgData name="Xin Luo" userId="82312ee5779919a4" providerId="LiveId" clId="{55C48660-BD92-8145-9B5D-CE77E992462D}" dt="2023-07-02T13:04:13.124" v="36" actId="2696"/>
        <pc:sldMkLst>
          <pc:docMk/>
          <pc:sldMk cId="623131075" sldId="2727"/>
        </pc:sldMkLst>
      </pc:sldChg>
      <pc:sldChg chg="del">
        <pc:chgData name="Xin Luo" userId="82312ee5779919a4" providerId="LiveId" clId="{55C48660-BD92-8145-9B5D-CE77E992462D}" dt="2023-07-02T13:03:40.152" v="13" actId="2696"/>
        <pc:sldMkLst>
          <pc:docMk/>
          <pc:sldMk cId="1683372320" sldId="2728"/>
        </pc:sldMkLst>
      </pc:sldChg>
      <pc:sldChg chg="del">
        <pc:chgData name="Xin Luo" userId="82312ee5779919a4" providerId="LiveId" clId="{55C48660-BD92-8145-9B5D-CE77E992462D}" dt="2023-07-02T13:03:40.155" v="14" actId="2696"/>
        <pc:sldMkLst>
          <pc:docMk/>
          <pc:sldMk cId="240261692" sldId="2729"/>
        </pc:sldMkLst>
      </pc:sldChg>
      <pc:sldChg chg="add del">
        <pc:chgData name="Xin Luo" userId="82312ee5779919a4" providerId="LiveId" clId="{55C48660-BD92-8145-9B5D-CE77E992462D}" dt="2023-07-02T13:04:19.045" v="37"/>
        <pc:sldMkLst>
          <pc:docMk/>
          <pc:sldMk cId="736914780" sldId="2730"/>
        </pc:sldMkLst>
      </pc:sldChg>
      <pc:sldChg chg="del">
        <pc:chgData name="Xin Luo" userId="82312ee5779919a4" providerId="LiveId" clId="{55C48660-BD92-8145-9B5D-CE77E992462D}" dt="2023-07-02T13:03:40.199" v="25" actId="2696"/>
        <pc:sldMkLst>
          <pc:docMk/>
          <pc:sldMk cId="3309691984" sldId="2731"/>
        </pc:sldMkLst>
      </pc:sldChg>
      <pc:sldChg chg="del">
        <pc:chgData name="Xin Luo" userId="82312ee5779919a4" providerId="LiveId" clId="{55C48660-BD92-8145-9B5D-CE77E992462D}" dt="2023-07-02T13:03:40.126" v="11" actId="2696"/>
        <pc:sldMkLst>
          <pc:docMk/>
          <pc:sldMk cId="1199790559" sldId="2732"/>
        </pc:sldMkLst>
      </pc:sldChg>
      <pc:sldChg chg="del">
        <pc:chgData name="Xin Luo" userId="82312ee5779919a4" providerId="LiveId" clId="{55C48660-BD92-8145-9B5D-CE77E992462D}" dt="2023-07-02T13:03:40.162" v="17" actId="2696"/>
        <pc:sldMkLst>
          <pc:docMk/>
          <pc:sldMk cId="3625541778" sldId="2733"/>
        </pc:sldMkLst>
      </pc:sldChg>
      <pc:sldChg chg="add del setBg">
        <pc:chgData name="Xin Luo" userId="82312ee5779919a4" providerId="LiveId" clId="{55C48660-BD92-8145-9B5D-CE77E992462D}" dt="2023-07-02T13:03:34.247" v="2"/>
        <pc:sldMkLst>
          <pc:docMk/>
          <pc:sldMk cId="1681959897" sldId="2734"/>
        </pc:sldMkLst>
      </pc:sldChg>
      <pc:sldChg chg="addSp modSp add mod">
        <pc:chgData name="Xin Luo" userId="82312ee5779919a4" providerId="LiveId" clId="{55C48660-BD92-8145-9B5D-CE77E992462D}" dt="2023-07-02T13:57:21.040" v="131" actId="20577"/>
        <pc:sldMkLst>
          <pc:docMk/>
          <pc:sldMk cId="2241021106" sldId="2734"/>
        </pc:sldMkLst>
        <pc:spChg chg="mod">
          <ac:chgData name="Xin Luo" userId="82312ee5779919a4" providerId="LiveId" clId="{55C48660-BD92-8145-9B5D-CE77E992462D}" dt="2023-07-02T13:52:35.204" v="95" actId="1076"/>
          <ac:spMkLst>
            <pc:docMk/>
            <pc:sldMk cId="2241021106" sldId="2734"/>
            <ac:spMk id="2" creationId="{C2515BE6-09AD-694B-8839-0C2DC98FAD34}"/>
          </ac:spMkLst>
        </pc:spChg>
        <pc:spChg chg="add mod">
          <ac:chgData name="Xin Luo" userId="82312ee5779919a4" providerId="LiveId" clId="{55C48660-BD92-8145-9B5D-CE77E992462D}" dt="2023-07-02T13:05:48.358" v="93" actId="14100"/>
          <ac:spMkLst>
            <pc:docMk/>
            <pc:sldMk cId="2241021106" sldId="2734"/>
            <ac:spMk id="3" creationId="{AABF8A9A-03FE-2516-7E19-C8FD65DBFB0D}"/>
          </ac:spMkLst>
        </pc:spChg>
        <pc:spChg chg="mod">
          <ac:chgData name="Xin Luo" userId="82312ee5779919a4" providerId="LiveId" clId="{55C48660-BD92-8145-9B5D-CE77E992462D}" dt="2023-07-02T13:57:21.040" v="131" actId="20577"/>
          <ac:spMkLst>
            <pc:docMk/>
            <pc:sldMk cId="2241021106" sldId="2734"/>
            <ac:spMk id="24" creationId="{00000000-0000-0000-0000-000000000000}"/>
          </ac:spMkLst>
        </pc:spChg>
      </pc:sldChg>
      <pc:sldChg chg="add">
        <pc:chgData name="Xin Luo" userId="82312ee5779919a4" providerId="LiveId" clId="{55C48660-BD92-8145-9B5D-CE77E992462D}" dt="2023-07-02T13:04:11.350" v="35"/>
        <pc:sldMkLst>
          <pc:docMk/>
          <pc:sldMk cId="3330257823" sldId="2735"/>
        </pc:sldMkLst>
      </pc:sldChg>
      <pc:sldChg chg="add del">
        <pc:chgData name="Xin Luo" userId="82312ee5779919a4" providerId="LiveId" clId="{55C48660-BD92-8145-9B5D-CE77E992462D}" dt="2023-07-02T13:04:52.754" v="39"/>
        <pc:sldMkLst>
          <pc:docMk/>
          <pc:sldMk cId="369351320" sldId="2736"/>
        </pc:sldMkLst>
      </pc:sldChg>
    </pc:docChg>
  </pc:docChgLst>
  <pc:docChgLst>
    <pc:chgData name="Xin Luo" userId="82312ee5779919a4" providerId="LiveId" clId="{4DB6C473-8E57-A543-81F7-48BE109E8C13}"/>
    <pc:docChg chg="undo custSel addSld delSld modSld sldOrd delMainMaster">
      <pc:chgData name="Xin Luo" userId="82312ee5779919a4" providerId="LiveId" clId="{4DB6C473-8E57-A543-81F7-48BE109E8C13}" dt="2023-02-21T15:10:04.498" v="5724" actId="108"/>
      <pc:docMkLst>
        <pc:docMk/>
      </pc:docMkLst>
      <pc:sldChg chg="addSp delSp modSp mod">
        <pc:chgData name="Xin Luo" userId="82312ee5779919a4" providerId="LiveId" clId="{4DB6C473-8E57-A543-81F7-48BE109E8C13}" dt="2023-02-21T08:54:32.554" v="3595" actId="1076"/>
        <pc:sldMkLst>
          <pc:docMk/>
          <pc:sldMk cId="1576120367" sldId="2387"/>
        </pc:sldMkLst>
        <pc:spChg chg="add del mod">
          <ac:chgData name="Xin Luo" userId="82312ee5779919a4" providerId="LiveId" clId="{4DB6C473-8E57-A543-81F7-48BE109E8C13}" dt="2023-02-21T05:44:22.831" v="2010"/>
          <ac:spMkLst>
            <pc:docMk/>
            <pc:sldMk cId="1576120367" sldId="2387"/>
            <ac:spMk id="4" creationId="{14071939-13A8-68AD-CF24-E66618C9CB95}"/>
          </ac:spMkLst>
        </pc:spChg>
        <pc:spChg chg="add del">
          <ac:chgData name="Xin Luo" userId="82312ee5779919a4" providerId="LiveId" clId="{4DB6C473-8E57-A543-81F7-48BE109E8C13}" dt="2023-02-21T05:42:59.400" v="1996" actId="478"/>
          <ac:spMkLst>
            <pc:docMk/>
            <pc:sldMk cId="1576120367" sldId="2387"/>
            <ac:spMk id="6" creationId="{00000000-0000-0000-0000-000000000000}"/>
          </ac:spMkLst>
        </pc:spChg>
        <pc:spChg chg="del">
          <ac:chgData name="Xin Luo" userId="82312ee5779919a4" providerId="LiveId" clId="{4DB6C473-8E57-A543-81F7-48BE109E8C13}" dt="2023-02-21T05:42:53.918" v="1994" actId="478"/>
          <ac:spMkLst>
            <pc:docMk/>
            <pc:sldMk cId="1576120367" sldId="2387"/>
            <ac:spMk id="7" creationId="{00000000-0000-0000-0000-000000000000}"/>
          </ac:spMkLst>
        </pc:spChg>
        <pc:spChg chg="add del mod">
          <ac:chgData name="Xin Luo" userId="82312ee5779919a4" providerId="LiveId" clId="{4DB6C473-8E57-A543-81F7-48BE109E8C13}" dt="2023-02-21T05:46:39.935" v="2038" actId="478"/>
          <ac:spMkLst>
            <pc:docMk/>
            <pc:sldMk cId="1576120367" sldId="2387"/>
            <ac:spMk id="8" creationId="{5795B555-5780-95D6-6939-E2A2F840CEDB}"/>
          </ac:spMkLst>
        </pc:spChg>
        <pc:spChg chg="add del mod topLvl">
          <ac:chgData name="Xin Luo" userId="82312ee5779919a4" providerId="LiveId" clId="{4DB6C473-8E57-A543-81F7-48BE109E8C13}" dt="2023-02-21T05:47:15.440" v="2044" actId="164"/>
          <ac:spMkLst>
            <pc:docMk/>
            <pc:sldMk cId="1576120367" sldId="2387"/>
            <ac:spMk id="10" creationId="{00000000-0000-0000-0000-000000000000}"/>
          </ac:spMkLst>
        </pc:spChg>
        <pc:spChg chg="mod topLvl">
          <ac:chgData name="Xin Luo" userId="82312ee5779919a4" providerId="LiveId" clId="{4DB6C473-8E57-A543-81F7-48BE109E8C13}" dt="2023-02-21T05:47:15.440" v="2044" actId="164"/>
          <ac:spMkLst>
            <pc:docMk/>
            <pc:sldMk cId="1576120367" sldId="2387"/>
            <ac:spMk id="12" creationId="{00000000-0000-0000-0000-000000000000}"/>
          </ac:spMkLst>
        </pc:spChg>
        <pc:spChg chg="mod">
          <ac:chgData name="Xin Luo" userId="82312ee5779919a4" providerId="LiveId" clId="{4DB6C473-8E57-A543-81F7-48BE109E8C13}" dt="2023-02-21T05:45:26.754" v="2016" actId="207"/>
          <ac:spMkLst>
            <pc:docMk/>
            <pc:sldMk cId="1576120367" sldId="2387"/>
            <ac:spMk id="13" creationId="{00000000-0000-0000-0000-000000000000}"/>
          </ac:spMkLst>
        </pc:spChg>
        <pc:spChg chg="mod">
          <ac:chgData name="Xin Luo" userId="82312ee5779919a4" providerId="LiveId" clId="{4DB6C473-8E57-A543-81F7-48BE109E8C13}" dt="2023-02-21T05:45:26.754" v="2016" actId="207"/>
          <ac:spMkLst>
            <pc:docMk/>
            <pc:sldMk cId="1576120367" sldId="2387"/>
            <ac:spMk id="14" creationId="{00000000-0000-0000-0000-000000000000}"/>
          </ac:spMkLst>
        </pc:spChg>
        <pc:spChg chg="mod">
          <ac:chgData name="Xin Luo" userId="82312ee5779919a4" providerId="LiveId" clId="{4DB6C473-8E57-A543-81F7-48BE109E8C13}" dt="2023-02-21T05:45:26.754" v="2016" actId="207"/>
          <ac:spMkLst>
            <pc:docMk/>
            <pc:sldMk cId="1576120367" sldId="2387"/>
            <ac:spMk id="15" creationId="{00000000-0000-0000-0000-000000000000}"/>
          </ac:spMkLst>
        </pc:spChg>
        <pc:spChg chg="mod">
          <ac:chgData name="Xin Luo" userId="82312ee5779919a4" providerId="LiveId" clId="{4DB6C473-8E57-A543-81F7-48BE109E8C13}" dt="2023-02-21T05:45:26.754" v="2016" actId="207"/>
          <ac:spMkLst>
            <pc:docMk/>
            <pc:sldMk cId="1576120367" sldId="2387"/>
            <ac:spMk id="16" creationId="{00000000-0000-0000-0000-000000000000}"/>
          </ac:spMkLst>
        </pc:spChg>
        <pc:grpChg chg="add del mod">
          <ac:chgData name="Xin Luo" userId="82312ee5779919a4" providerId="LiveId" clId="{4DB6C473-8E57-A543-81F7-48BE109E8C13}" dt="2023-02-21T08:54:26.670" v="3594" actId="478"/>
          <ac:grpSpMkLst>
            <pc:docMk/>
            <pc:sldMk cId="1576120367" sldId="2387"/>
            <ac:grpSpMk id="2" creationId="{390AEDC4-AC8C-713C-F926-259F989CB162}"/>
          </ac:grpSpMkLst>
        </pc:grpChg>
        <pc:grpChg chg="add mod">
          <ac:chgData name="Xin Luo" userId="82312ee5779919a4" providerId="LiveId" clId="{4DB6C473-8E57-A543-81F7-48BE109E8C13}" dt="2023-02-21T08:54:32.554" v="3595" actId="1076"/>
          <ac:grpSpMkLst>
            <pc:docMk/>
            <pc:sldMk cId="1576120367" sldId="2387"/>
            <ac:grpSpMk id="3" creationId="{12ED16A1-79B8-7DB1-1CC1-250B051BAD58}"/>
          </ac:grpSpMkLst>
        </pc:grpChg>
        <pc:grpChg chg="add del mod">
          <ac:chgData name="Xin Luo" userId="82312ee5779919a4" providerId="LiveId" clId="{4DB6C473-8E57-A543-81F7-48BE109E8C13}" dt="2023-02-21T05:45:51.755" v="2019" actId="165"/>
          <ac:grpSpMkLst>
            <pc:docMk/>
            <pc:sldMk cId="1576120367" sldId="2387"/>
            <ac:grpSpMk id="5" creationId="{8F30E2E3-F8BB-EDF1-8726-1256D1547BF7}"/>
          </ac:grpSpMkLst>
        </pc:grpChg>
        <pc:grpChg chg="add mod">
          <ac:chgData name="Xin Luo" userId="82312ee5779919a4" providerId="LiveId" clId="{4DB6C473-8E57-A543-81F7-48BE109E8C13}" dt="2023-02-21T08:54:32.554" v="3595" actId="1076"/>
          <ac:grpSpMkLst>
            <pc:docMk/>
            <pc:sldMk cId="1576120367" sldId="2387"/>
            <ac:grpSpMk id="9" creationId="{84B9B8D5-4BCC-CDFF-1E13-B005060A8BDF}"/>
          </ac:grpSpMkLst>
        </pc:grpChg>
      </pc:sldChg>
      <pc:sldChg chg="del">
        <pc:chgData name="Xin Luo" userId="82312ee5779919a4" providerId="LiveId" clId="{4DB6C473-8E57-A543-81F7-48BE109E8C13}" dt="2023-02-21T08:54:15.767" v="3575" actId="2696"/>
        <pc:sldMkLst>
          <pc:docMk/>
          <pc:sldMk cId="0" sldId="2446"/>
        </pc:sldMkLst>
      </pc:sldChg>
      <pc:sldChg chg="modSp mod ord">
        <pc:chgData name="Xin Luo" userId="82312ee5779919a4" providerId="LiveId" clId="{4DB6C473-8E57-A543-81F7-48BE109E8C13}" dt="2023-02-21T06:59:18.091" v="3225" actId="20578"/>
        <pc:sldMkLst>
          <pc:docMk/>
          <pc:sldMk cId="2415901206" sldId="2447"/>
        </pc:sldMkLst>
        <pc:spChg chg="mod">
          <ac:chgData name="Xin Luo" userId="82312ee5779919a4" providerId="LiveId" clId="{4DB6C473-8E57-A543-81F7-48BE109E8C13}" dt="2023-02-21T03:26:36.249" v="1977" actId="20577"/>
          <ac:spMkLst>
            <pc:docMk/>
            <pc:sldMk cId="2415901206" sldId="2447"/>
            <ac:spMk id="7" creationId="{00000000-0000-0000-0000-000000000000}"/>
          </ac:spMkLst>
        </pc:spChg>
      </pc:sldChg>
      <pc:sldChg chg="addSp delSp modSp mod ord">
        <pc:chgData name="Xin Luo" userId="82312ee5779919a4" providerId="LiveId" clId="{4DB6C473-8E57-A543-81F7-48BE109E8C13}" dt="2023-02-21T07:23:56.843" v="3356" actId="20577"/>
        <pc:sldMkLst>
          <pc:docMk/>
          <pc:sldMk cId="4067577602" sldId="2605"/>
        </pc:sldMkLst>
        <pc:spChg chg="mod">
          <ac:chgData name="Xin Luo" userId="82312ee5779919a4" providerId="LiveId" clId="{4DB6C473-8E57-A543-81F7-48BE109E8C13}" dt="2023-02-21T07:23:56.843" v="3356" actId="20577"/>
          <ac:spMkLst>
            <pc:docMk/>
            <pc:sldMk cId="4067577602" sldId="2605"/>
            <ac:spMk id="2" creationId="{631AADB6-C88A-D817-4683-FC087E4E240F}"/>
          </ac:spMkLst>
        </pc:spChg>
        <pc:spChg chg="mod">
          <ac:chgData name="Xin Luo" userId="82312ee5779919a4" providerId="LiveId" clId="{4DB6C473-8E57-A543-81F7-48BE109E8C13}" dt="2023-02-21T03:26:50.232" v="1984" actId="20577"/>
          <ac:spMkLst>
            <pc:docMk/>
            <pc:sldMk cId="4067577602" sldId="2605"/>
            <ac:spMk id="3" creationId="{00000000-0000-0000-0000-000000000000}"/>
          </ac:spMkLst>
        </pc:spChg>
        <pc:spChg chg="add del mod">
          <ac:chgData name="Xin Luo" userId="82312ee5779919a4" providerId="LiveId" clId="{4DB6C473-8E57-A543-81F7-48BE109E8C13}" dt="2023-02-21T07:21:29.220" v="3297"/>
          <ac:spMkLst>
            <pc:docMk/>
            <pc:sldMk cId="4067577602" sldId="2605"/>
            <ac:spMk id="4" creationId="{6043EA4A-1AB3-028D-434C-C16CE58B3A2A}"/>
          </ac:spMkLst>
        </pc:spChg>
        <pc:spChg chg="add mod">
          <ac:chgData name="Xin Luo" userId="82312ee5779919a4" providerId="LiveId" clId="{4DB6C473-8E57-A543-81F7-48BE109E8C13}" dt="2023-02-21T07:23:29.335" v="3346" actId="1076"/>
          <ac:spMkLst>
            <pc:docMk/>
            <pc:sldMk cId="4067577602" sldId="2605"/>
            <ac:spMk id="5" creationId="{8CB3051E-1455-F2D6-027A-C359D1264B18}"/>
          </ac:spMkLst>
        </pc:spChg>
        <pc:spChg chg="del">
          <ac:chgData name="Xin Luo" userId="82312ee5779919a4" providerId="LiveId" clId="{4DB6C473-8E57-A543-81F7-48BE109E8C13}" dt="2023-02-21T05:48:10.681" v="2114" actId="478"/>
          <ac:spMkLst>
            <pc:docMk/>
            <pc:sldMk cId="4067577602" sldId="2605"/>
            <ac:spMk id="15" creationId="{32C45697-89D7-5F4B-C2BC-3A7FBC2C544B}"/>
          </ac:spMkLst>
        </pc:spChg>
        <pc:spChg chg="mod">
          <ac:chgData name="Xin Luo" userId="82312ee5779919a4" providerId="LiveId" clId="{4DB6C473-8E57-A543-81F7-48BE109E8C13}" dt="2023-02-21T07:11:29.463" v="3277" actId="2710"/>
          <ac:spMkLst>
            <pc:docMk/>
            <pc:sldMk cId="4067577602" sldId="2605"/>
            <ac:spMk id="17" creationId="{9E05FFCA-3371-AF5C-381D-71D984055F5A}"/>
          </ac:spMkLst>
        </pc:spChg>
        <pc:picChg chg="del">
          <ac:chgData name="Xin Luo" userId="82312ee5779919a4" providerId="LiveId" clId="{4DB6C473-8E57-A543-81F7-48BE109E8C13}" dt="2023-02-21T05:48:06.479" v="2112" actId="478"/>
          <ac:picMkLst>
            <pc:docMk/>
            <pc:sldMk cId="4067577602" sldId="2605"/>
            <ac:picMk id="10" creationId="{492CAE81-3897-13BB-6E5A-74F2AC5F581A}"/>
          </ac:picMkLst>
        </pc:picChg>
        <pc:picChg chg="del">
          <ac:chgData name="Xin Luo" userId="82312ee5779919a4" providerId="LiveId" clId="{4DB6C473-8E57-A543-81F7-48BE109E8C13}" dt="2023-02-21T05:48:08.245" v="2113" actId="478"/>
          <ac:picMkLst>
            <pc:docMk/>
            <pc:sldMk cId="4067577602" sldId="2605"/>
            <ac:picMk id="14" creationId="{0637D38F-D0BE-5E7D-7891-2D7FAA4B4ED9}"/>
          </ac:picMkLst>
        </pc:picChg>
        <pc:picChg chg="add mod">
          <ac:chgData name="Xin Luo" userId="82312ee5779919a4" providerId="LiveId" clId="{4DB6C473-8E57-A543-81F7-48BE109E8C13}" dt="2023-02-21T07:23:29.335" v="3346" actId="1076"/>
          <ac:picMkLst>
            <pc:docMk/>
            <pc:sldMk cId="4067577602" sldId="2605"/>
            <ac:picMk id="1026" creationId="{9270A6EE-B03E-77C5-630F-E811251395A0}"/>
          </ac:picMkLst>
        </pc:picChg>
      </pc:sldChg>
      <pc:sldChg chg="del">
        <pc:chgData name="Xin Luo" userId="82312ee5779919a4" providerId="LiveId" clId="{4DB6C473-8E57-A543-81F7-48BE109E8C13}" dt="2023-02-21T14:49:50.253" v="5372" actId="2696"/>
        <pc:sldMkLst>
          <pc:docMk/>
          <pc:sldMk cId="963926578" sldId="2613"/>
        </pc:sldMkLst>
      </pc:sldChg>
      <pc:sldChg chg="del">
        <pc:chgData name="Xin Luo" userId="82312ee5779919a4" providerId="LiveId" clId="{4DB6C473-8E57-A543-81F7-48BE109E8C13}" dt="2023-02-21T14:49:50.286" v="5373" actId="2696"/>
        <pc:sldMkLst>
          <pc:docMk/>
          <pc:sldMk cId="1377829391" sldId="2689"/>
        </pc:sldMkLst>
      </pc:sldChg>
      <pc:sldChg chg="del">
        <pc:chgData name="Xin Luo" userId="82312ee5779919a4" providerId="LiveId" clId="{4DB6C473-8E57-A543-81F7-48BE109E8C13}" dt="2023-02-21T14:49:50.299" v="5374" actId="2696"/>
        <pc:sldMkLst>
          <pc:docMk/>
          <pc:sldMk cId="2843640805" sldId="2704"/>
        </pc:sldMkLst>
      </pc:sldChg>
      <pc:sldChg chg="delSp modSp add mod ord">
        <pc:chgData name="Xin Luo" userId="82312ee5779919a4" providerId="LiveId" clId="{4DB6C473-8E57-A543-81F7-48BE109E8C13}" dt="2023-02-21T05:54:53.172" v="2328" actId="113"/>
        <pc:sldMkLst>
          <pc:docMk/>
          <pc:sldMk cId="2688334957" sldId="2705"/>
        </pc:sldMkLst>
        <pc:spChg chg="mod">
          <ac:chgData name="Xin Luo" userId="82312ee5779919a4" providerId="LiveId" clId="{4DB6C473-8E57-A543-81F7-48BE109E8C13}" dt="2023-02-21T03:04:15.029" v="17" actId="20577"/>
          <ac:spMkLst>
            <pc:docMk/>
            <pc:sldMk cId="2688334957" sldId="2705"/>
            <ac:spMk id="2" creationId="{631AADB6-C88A-D817-4683-FC087E4E240F}"/>
          </ac:spMkLst>
        </pc:spChg>
        <pc:spChg chg="del">
          <ac:chgData name="Xin Luo" userId="82312ee5779919a4" providerId="LiveId" clId="{4DB6C473-8E57-A543-81F7-48BE109E8C13}" dt="2023-02-21T03:04:17.351" v="18" actId="478"/>
          <ac:spMkLst>
            <pc:docMk/>
            <pc:sldMk cId="2688334957" sldId="2705"/>
            <ac:spMk id="15" creationId="{32C45697-89D7-5F4B-C2BC-3A7FBC2C544B}"/>
          </ac:spMkLst>
        </pc:spChg>
        <pc:spChg chg="mod">
          <ac:chgData name="Xin Luo" userId="82312ee5779919a4" providerId="LiveId" clId="{4DB6C473-8E57-A543-81F7-48BE109E8C13}" dt="2023-02-21T05:54:53.172" v="2328" actId="113"/>
          <ac:spMkLst>
            <pc:docMk/>
            <pc:sldMk cId="2688334957" sldId="2705"/>
            <ac:spMk id="17" creationId="{9E05FFCA-3371-AF5C-381D-71D984055F5A}"/>
          </ac:spMkLst>
        </pc:spChg>
        <pc:picChg chg="del">
          <ac:chgData name="Xin Luo" userId="82312ee5779919a4" providerId="LiveId" clId="{4DB6C473-8E57-A543-81F7-48BE109E8C13}" dt="2023-02-21T03:04:18.544" v="20" actId="478"/>
          <ac:picMkLst>
            <pc:docMk/>
            <pc:sldMk cId="2688334957" sldId="2705"/>
            <ac:picMk id="10" creationId="{492CAE81-3897-13BB-6E5A-74F2AC5F581A}"/>
          </ac:picMkLst>
        </pc:picChg>
        <pc:picChg chg="del">
          <ac:chgData name="Xin Luo" userId="82312ee5779919a4" providerId="LiveId" clId="{4DB6C473-8E57-A543-81F7-48BE109E8C13}" dt="2023-02-21T03:04:17.947" v="19" actId="478"/>
          <ac:picMkLst>
            <pc:docMk/>
            <pc:sldMk cId="2688334957" sldId="2705"/>
            <ac:picMk id="14" creationId="{0637D38F-D0BE-5E7D-7891-2D7FAA4B4ED9}"/>
          </ac:picMkLst>
        </pc:picChg>
      </pc:sldChg>
      <pc:sldChg chg="modSp add mod">
        <pc:chgData name="Xin Luo" userId="82312ee5779919a4" providerId="LiveId" clId="{4DB6C473-8E57-A543-81F7-48BE109E8C13}" dt="2023-02-21T05:59:45.306" v="2357" actId="2711"/>
        <pc:sldMkLst>
          <pc:docMk/>
          <pc:sldMk cId="2464444856" sldId="2706"/>
        </pc:sldMkLst>
        <pc:spChg chg="mod">
          <ac:chgData name="Xin Luo" userId="82312ee5779919a4" providerId="LiveId" clId="{4DB6C473-8E57-A543-81F7-48BE109E8C13}" dt="2023-02-21T05:59:45.306" v="2357" actId="2711"/>
          <ac:spMkLst>
            <pc:docMk/>
            <pc:sldMk cId="2464444856" sldId="2706"/>
            <ac:spMk id="2" creationId="{631AADB6-C88A-D817-4683-FC087E4E240F}"/>
          </ac:spMkLst>
        </pc:spChg>
        <pc:spChg chg="mod">
          <ac:chgData name="Xin Luo" userId="82312ee5779919a4" providerId="LiveId" clId="{4DB6C473-8E57-A543-81F7-48BE109E8C13}" dt="2023-02-21T05:59:45.306" v="2357" actId="2711"/>
          <ac:spMkLst>
            <pc:docMk/>
            <pc:sldMk cId="2464444856" sldId="2706"/>
            <ac:spMk id="3" creationId="{00000000-0000-0000-0000-000000000000}"/>
          </ac:spMkLst>
        </pc:spChg>
        <pc:spChg chg="mod">
          <ac:chgData name="Xin Luo" userId="82312ee5779919a4" providerId="LiveId" clId="{4DB6C473-8E57-A543-81F7-48BE109E8C13}" dt="2023-02-21T05:59:45.306" v="2357" actId="2711"/>
          <ac:spMkLst>
            <pc:docMk/>
            <pc:sldMk cId="2464444856" sldId="2706"/>
            <ac:spMk id="17" creationId="{9E05FFCA-3371-AF5C-381D-71D984055F5A}"/>
          </ac:spMkLst>
        </pc:spChg>
      </pc:sldChg>
      <pc:sldChg chg="modSp add mod">
        <pc:chgData name="Xin Luo" userId="82312ee5779919a4" providerId="LiveId" clId="{4DB6C473-8E57-A543-81F7-48BE109E8C13}" dt="2023-02-21T06:00:27.005" v="2362" actId="113"/>
        <pc:sldMkLst>
          <pc:docMk/>
          <pc:sldMk cId="1602808061" sldId="2707"/>
        </pc:sldMkLst>
        <pc:spChg chg="mod">
          <ac:chgData name="Xin Luo" userId="82312ee5779919a4" providerId="LiveId" clId="{4DB6C473-8E57-A543-81F7-48BE109E8C13}" dt="2023-02-21T03:16:48.798" v="1289" actId="20577"/>
          <ac:spMkLst>
            <pc:docMk/>
            <pc:sldMk cId="1602808061" sldId="2707"/>
            <ac:spMk id="2" creationId="{631AADB6-C88A-D817-4683-FC087E4E240F}"/>
          </ac:spMkLst>
        </pc:spChg>
        <pc:spChg chg="mod">
          <ac:chgData name="Xin Luo" userId="82312ee5779919a4" providerId="LiveId" clId="{4DB6C473-8E57-A543-81F7-48BE109E8C13}" dt="2023-02-21T06:00:27.005" v="2362" actId="113"/>
          <ac:spMkLst>
            <pc:docMk/>
            <pc:sldMk cId="1602808061" sldId="2707"/>
            <ac:spMk id="17" creationId="{9E05FFCA-3371-AF5C-381D-71D984055F5A}"/>
          </ac:spMkLst>
        </pc:spChg>
      </pc:sldChg>
      <pc:sldChg chg="addSp modSp add mod">
        <pc:chgData name="Xin Luo" userId="82312ee5779919a4" providerId="LiveId" clId="{4DB6C473-8E57-A543-81F7-48BE109E8C13}" dt="2023-02-21T03:24:12.660" v="1798" actId="207"/>
        <pc:sldMkLst>
          <pc:docMk/>
          <pc:sldMk cId="1658607177" sldId="2708"/>
        </pc:sldMkLst>
        <pc:spChg chg="add mod">
          <ac:chgData name="Xin Luo" userId="82312ee5779919a4" providerId="LiveId" clId="{4DB6C473-8E57-A543-81F7-48BE109E8C13}" dt="2023-02-21T03:24:12.660" v="1798" actId="207"/>
          <ac:spMkLst>
            <pc:docMk/>
            <pc:sldMk cId="1658607177" sldId="2708"/>
            <ac:spMk id="3" creationId="{E375549C-74EF-2C8F-6432-2C52B803FB1B}"/>
          </ac:spMkLst>
        </pc:spChg>
        <pc:spChg chg="mod">
          <ac:chgData name="Xin Luo" userId="82312ee5779919a4" providerId="LiveId" clId="{4DB6C473-8E57-A543-81F7-48BE109E8C13}" dt="2023-02-21T03:22:03.139" v="1731" actId="20577"/>
          <ac:spMkLst>
            <pc:docMk/>
            <pc:sldMk cId="1658607177" sldId="2708"/>
            <ac:spMk id="24" creationId="{00000000-0000-0000-0000-000000000000}"/>
          </ac:spMkLst>
        </pc:spChg>
        <pc:picChg chg="mod">
          <ac:chgData name="Xin Luo" userId="82312ee5779919a4" providerId="LiveId" clId="{4DB6C473-8E57-A543-81F7-48BE109E8C13}" dt="2023-02-21T03:23:29.344" v="1786" actId="1076"/>
          <ac:picMkLst>
            <pc:docMk/>
            <pc:sldMk cId="1658607177" sldId="2708"/>
            <ac:picMk id="4" creationId="{C5A20417-E7CA-C285-EB98-9BD26873E83E}"/>
          </ac:picMkLst>
        </pc:picChg>
      </pc:sldChg>
      <pc:sldChg chg="add del setBg">
        <pc:chgData name="Xin Luo" userId="82312ee5779919a4" providerId="LiveId" clId="{4DB6C473-8E57-A543-81F7-48BE109E8C13}" dt="2023-02-21T03:21:36.224" v="1707"/>
        <pc:sldMkLst>
          <pc:docMk/>
          <pc:sldMk cId="3430641667" sldId="2708"/>
        </pc:sldMkLst>
      </pc:sldChg>
      <pc:sldChg chg="modSp add mod ord">
        <pc:chgData name="Xin Luo" userId="82312ee5779919a4" providerId="LiveId" clId="{4DB6C473-8E57-A543-81F7-48BE109E8C13}" dt="2023-02-21T07:27:15.123" v="3399" actId="20578"/>
        <pc:sldMkLst>
          <pc:docMk/>
          <pc:sldMk cId="1257969106" sldId="2709"/>
        </pc:sldMkLst>
        <pc:spChg chg="mod">
          <ac:chgData name="Xin Luo" userId="82312ee5779919a4" providerId="LiveId" clId="{4DB6C473-8E57-A543-81F7-48BE109E8C13}" dt="2023-02-21T05:47:38.868" v="2080" actId="20577"/>
          <ac:spMkLst>
            <pc:docMk/>
            <pc:sldMk cId="1257969106" sldId="2709"/>
            <ac:spMk id="7" creationId="{00000000-0000-0000-0000-000000000000}"/>
          </ac:spMkLst>
        </pc:spChg>
      </pc:sldChg>
      <pc:sldChg chg="add del setBg">
        <pc:chgData name="Xin Luo" userId="82312ee5779919a4" providerId="LiveId" clId="{4DB6C473-8E57-A543-81F7-48BE109E8C13}" dt="2023-02-21T03:22:38.148" v="1735"/>
        <pc:sldMkLst>
          <pc:docMk/>
          <pc:sldMk cId="2068292362" sldId="2709"/>
        </pc:sldMkLst>
      </pc:sldChg>
      <pc:sldChg chg="add del setBg">
        <pc:chgData name="Xin Luo" userId="82312ee5779919a4" providerId="LiveId" clId="{4DB6C473-8E57-A543-81F7-48BE109E8C13}" dt="2023-02-21T03:22:29.206" v="1733"/>
        <pc:sldMkLst>
          <pc:docMk/>
          <pc:sldMk cId="4244071672" sldId="2709"/>
        </pc:sldMkLst>
      </pc:sldChg>
      <pc:sldChg chg="modSp add del mod">
        <pc:chgData name="Xin Luo" userId="82312ee5779919a4" providerId="LiveId" clId="{4DB6C473-8E57-A543-81F7-48BE109E8C13}" dt="2023-02-21T12:49:10.754" v="4207" actId="2696"/>
        <pc:sldMkLst>
          <pc:docMk/>
          <pc:sldMk cId="4096743637" sldId="2710"/>
        </pc:sldMkLst>
        <pc:spChg chg="mod">
          <ac:chgData name="Xin Luo" userId="82312ee5779919a4" providerId="LiveId" clId="{4DB6C473-8E57-A543-81F7-48BE109E8C13}" dt="2023-02-21T05:47:46.587" v="2093" actId="20577"/>
          <ac:spMkLst>
            <pc:docMk/>
            <pc:sldMk cId="4096743637" sldId="2710"/>
            <ac:spMk id="7" creationId="{00000000-0000-0000-0000-000000000000}"/>
          </ac:spMkLst>
        </pc:spChg>
      </pc:sldChg>
      <pc:sldChg chg="addSp delSp modSp add mod">
        <pc:chgData name="Xin Luo" userId="82312ee5779919a4" providerId="LiveId" clId="{4DB6C473-8E57-A543-81F7-48BE109E8C13}" dt="2023-02-21T15:08:47.651" v="5619" actId="113"/>
        <pc:sldMkLst>
          <pc:docMk/>
          <pc:sldMk cId="2744383376" sldId="2711"/>
        </pc:sldMkLst>
        <pc:spChg chg="mod">
          <ac:chgData name="Xin Luo" userId="82312ee5779919a4" providerId="LiveId" clId="{4DB6C473-8E57-A543-81F7-48BE109E8C13}" dt="2023-02-21T07:01:42.969" v="3272" actId="20577"/>
          <ac:spMkLst>
            <pc:docMk/>
            <pc:sldMk cId="2744383376" sldId="2711"/>
            <ac:spMk id="2" creationId="{631AADB6-C88A-D817-4683-FC087E4E240F}"/>
          </ac:spMkLst>
        </pc:spChg>
        <pc:spChg chg="add del">
          <ac:chgData name="Xin Luo" userId="82312ee5779919a4" providerId="LiveId" clId="{4DB6C473-8E57-A543-81F7-48BE109E8C13}" dt="2023-02-21T06:08:19.635" v="2522" actId="22"/>
          <ac:spMkLst>
            <pc:docMk/>
            <pc:sldMk cId="2744383376" sldId="2711"/>
            <ac:spMk id="5" creationId="{9005BDE5-6349-121C-B95F-5D695486765F}"/>
          </ac:spMkLst>
        </pc:spChg>
        <pc:spChg chg="add del mod">
          <ac:chgData name="Xin Luo" userId="82312ee5779919a4" providerId="LiveId" clId="{4DB6C473-8E57-A543-81F7-48BE109E8C13}" dt="2023-02-21T06:36:09.199" v="3158" actId="478"/>
          <ac:spMkLst>
            <pc:docMk/>
            <pc:sldMk cId="2744383376" sldId="2711"/>
            <ac:spMk id="7" creationId="{508CFB8D-1428-2D03-7C0B-F181DD0AC3B0}"/>
          </ac:spMkLst>
        </pc:spChg>
        <pc:spChg chg="add del mod">
          <ac:chgData name="Xin Luo" userId="82312ee5779919a4" providerId="LiveId" clId="{4DB6C473-8E57-A543-81F7-48BE109E8C13}" dt="2023-02-21T06:35:09.270" v="3110" actId="478"/>
          <ac:spMkLst>
            <pc:docMk/>
            <pc:sldMk cId="2744383376" sldId="2711"/>
            <ac:spMk id="8" creationId="{FE049113-DA9A-B499-A9F7-CE696334739C}"/>
          </ac:spMkLst>
        </pc:spChg>
        <pc:spChg chg="add del">
          <ac:chgData name="Xin Luo" userId="82312ee5779919a4" providerId="LiveId" clId="{4DB6C473-8E57-A543-81F7-48BE109E8C13}" dt="2023-02-21T06:24:41.792" v="2925" actId="22"/>
          <ac:spMkLst>
            <pc:docMk/>
            <pc:sldMk cId="2744383376" sldId="2711"/>
            <ac:spMk id="10" creationId="{2A70B923-8B0E-BFB6-100F-07B5471C1335}"/>
          </ac:spMkLst>
        </pc:spChg>
        <pc:spChg chg="add del mod">
          <ac:chgData name="Xin Luo" userId="82312ee5779919a4" providerId="LiveId" clId="{4DB6C473-8E57-A543-81F7-48BE109E8C13}" dt="2023-02-21T06:36:24.547" v="3163" actId="478"/>
          <ac:spMkLst>
            <pc:docMk/>
            <pc:sldMk cId="2744383376" sldId="2711"/>
            <ac:spMk id="12" creationId="{7AC7943F-2EEF-E2BC-7188-7457E9CCE47B}"/>
          </ac:spMkLst>
        </pc:spChg>
        <pc:spChg chg="add del mod">
          <ac:chgData name="Xin Luo" userId="82312ee5779919a4" providerId="LiveId" clId="{4DB6C473-8E57-A543-81F7-48BE109E8C13}" dt="2023-02-21T06:36:21.741" v="3162" actId="478"/>
          <ac:spMkLst>
            <pc:docMk/>
            <pc:sldMk cId="2744383376" sldId="2711"/>
            <ac:spMk id="13" creationId="{4D3246D5-B603-994F-3AE4-6B8ADC01AFBD}"/>
          </ac:spMkLst>
        </pc:spChg>
        <pc:spChg chg="add del mod">
          <ac:chgData name="Xin Luo" userId="82312ee5779919a4" providerId="LiveId" clId="{4DB6C473-8E57-A543-81F7-48BE109E8C13}" dt="2023-02-21T06:34:25.015" v="3081" actId="478"/>
          <ac:spMkLst>
            <pc:docMk/>
            <pc:sldMk cId="2744383376" sldId="2711"/>
            <ac:spMk id="15" creationId="{E4EF7755-FC04-518B-64D9-6CC2D64CFD40}"/>
          </ac:spMkLst>
        </pc:spChg>
        <pc:spChg chg="mod">
          <ac:chgData name="Xin Luo" userId="82312ee5779919a4" providerId="LiveId" clId="{4DB6C473-8E57-A543-81F7-48BE109E8C13}" dt="2023-02-21T15:07:43.844" v="5615" actId="1038"/>
          <ac:spMkLst>
            <pc:docMk/>
            <pc:sldMk cId="2744383376" sldId="2711"/>
            <ac:spMk id="17" creationId="{9E05FFCA-3371-AF5C-381D-71D984055F5A}"/>
          </ac:spMkLst>
        </pc:spChg>
        <pc:spChg chg="add mod">
          <ac:chgData name="Xin Luo" userId="82312ee5779919a4" providerId="LiveId" clId="{4DB6C473-8E57-A543-81F7-48BE109E8C13}" dt="2023-02-21T15:08:47.651" v="5619" actId="113"/>
          <ac:spMkLst>
            <pc:docMk/>
            <pc:sldMk cId="2744383376" sldId="2711"/>
            <ac:spMk id="18" creationId="{9D310AF3-A081-4032-01C0-C288D4F7AC53}"/>
          </ac:spMkLst>
        </pc:spChg>
      </pc:sldChg>
      <pc:sldChg chg="delSp modSp add del mod">
        <pc:chgData name="Xin Luo" userId="82312ee5779919a4" providerId="LiveId" clId="{4DB6C473-8E57-A543-81F7-48BE109E8C13}" dt="2023-02-21T07:27:24.620" v="3402" actId="2696"/>
        <pc:sldMkLst>
          <pc:docMk/>
          <pc:sldMk cId="1581220802" sldId="2712"/>
        </pc:sldMkLst>
        <pc:spChg chg="mod">
          <ac:chgData name="Xin Luo" userId="82312ee5779919a4" providerId="LiveId" clId="{4DB6C473-8E57-A543-81F7-48BE109E8C13}" dt="2023-02-21T07:01:48.402" v="3274" actId="20577"/>
          <ac:spMkLst>
            <pc:docMk/>
            <pc:sldMk cId="1581220802" sldId="2712"/>
            <ac:spMk id="2" creationId="{631AADB6-C88A-D817-4683-FC087E4E240F}"/>
          </ac:spMkLst>
        </pc:spChg>
        <pc:spChg chg="mod">
          <ac:chgData name="Xin Luo" userId="82312ee5779919a4" providerId="LiveId" clId="{4DB6C473-8E57-A543-81F7-48BE109E8C13}" dt="2023-02-21T06:58:28.109" v="3222" actId="20577"/>
          <ac:spMkLst>
            <pc:docMk/>
            <pc:sldMk cId="1581220802" sldId="2712"/>
            <ac:spMk id="3" creationId="{00000000-0000-0000-0000-000000000000}"/>
          </ac:spMkLst>
        </pc:spChg>
        <pc:spChg chg="del mod">
          <ac:chgData name="Xin Luo" userId="82312ee5779919a4" providerId="LiveId" clId="{4DB6C473-8E57-A543-81F7-48BE109E8C13}" dt="2023-02-21T07:24:25.709" v="3365"/>
          <ac:spMkLst>
            <pc:docMk/>
            <pc:sldMk cId="1581220802" sldId="2712"/>
            <ac:spMk id="17" creationId="{9E05FFCA-3371-AF5C-381D-71D984055F5A}"/>
          </ac:spMkLst>
        </pc:spChg>
      </pc:sldChg>
      <pc:sldChg chg="modSp add del mod">
        <pc:chgData name="Xin Luo" userId="82312ee5779919a4" providerId="LiveId" clId="{4DB6C473-8E57-A543-81F7-48BE109E8C13}" dt="2023-02-21T07:24:13.066" v="3357" actId="2696"/>
        <pc:sldMkLst>
          <pc:docMk/>
          <pc:sldMk cId="2395170792" sldId="2713"/>
        </pc:sldMkLst>
        <pc:spChg chg="mod">
          <ac:chgData name="Xin Luo" userId="82312ee5779919a4" providerId="LiveId" clId="{4DB6C473-8E57-A543-81F7-48BE109E8C13}" dt="2023-02-21T06:15:05.106" v="2898" actId="20577"/>
          <ac:spMkLst>
            <pc:docMk/>
            <pc:sldMk cId="2395170792" sldId="2713"/>
            <ac:spMk id="17" creationId="{9E05FFCA-3371-AF5C-381D-71D984055F5A}"/>
          </ac:spMkLst>
        </pc:spChg>
      </pc:sldChg>
      <pc:sldChg chg="addSp modSp add mod">
        <pc:chgData name="Xin Luo" userId="82312ee5779919a4" providerId="LiveId" clId="{4DB6C473-8E57-A543-81F7-48BE109E8C13}" dt="2023-02-21T07:23:52.393" v="3353" actId="20577"/>
        <pc:sldMkLst>
          <pc:docMk/>
          <pc:sldMk cId="280619949" sldId="2714"/>
        </pc:sldMkLst>
        <pc:spChg chg="mod">
          <ac:chgData name="Xin Luo" userId="82312ee5779919a4" providerId="LiveId" clId="{4DB6C473-8E57-A543-81F7-48BE109E8C13}" dt="2023-02-21T07:23:52.393" v="3353" actId="20577"/>
          <ac:spMkLst>
            <pc:docMk/>
            <pc:sldMk cId="280619949" sldId="2714"/>
            <ac:spMk id="2" creationId="{631AADB6-C88A-D817-4683-FC087E4E240F}"/>
          </ac:spMkLst>
        </pc:spChg>
        <pc:spChg chg="mod">
          <ac:chgData name="Xin Luo" userId="82312ee5779919a4" providerId="LiveId" clId="{4DB6C473-8E57-A543-81F7-48BE109E8C13}" dt="2023-02-21T07:13:49.998" v="3283" actId="404"/>
          <ac:spMkLst>
            <pc:docMk/>
            <pc:sldMk cId="280619949" sldId="2714"/>
            <ac:spMk id="17" creationId="{9E05FFCA-3371-AF5C-381D-71D984055F5A}"/>
          </ac:spMkLst>
        </pc:spChg>
        <pc:picChg chg="add mod">
          <ac:chgData name="Xin Luo" userId="82312ee5779919a4" providerId="LiveId" clId="{4DB6C473-8E57-A543-81F7-48BE109E8C13}" dt="2023-02-21T07:23:39.455" v="3348" actId="14100"/>
          <ac:picMkLst>
            <pc:docMk/>
            <pc:sldMk cId="280619949" sldId="2714"/>
            <ac:picMk id="5" creationId="{0604E948-208D-161C-F579-7EA72A1F42DC}"/>
          </ac:picMkLst>
        </pc:picChg>
      </pc:sldChg>
      <pc:sldChg chg="addSp modSp add mod">
        <pc:chgData name="Xin Luo" userId="82312ee5779919a4" providerId="LiveId" clId="{4DB6C473-8E57-A543-81F7-48BE109E8C13}" dt="2023-02-21T13:47:35.461" v="4912" actId="1076"/>
        <pc:sldMkLst>
          <pc:docMk/>
          <pc:sldMk cId="3852391939" sldId="2715"/>
        </pc:sldMkLst>
        <pc:spChg chg="mod">
          <ac:chgData name="Xin Luo" userId="82312ee5779919a4" providerId="LiveId" clId="{4DB6C473-8E57-A543-81F7-48BE109E8C13}" dt="2023-02-21T13:06:48.362" v="4245" actId="20577"/>
          <ac:spMkLst>
            <pc:docMk/>
            <pc:sldMk cId="3852391939" sldId="2715"/>
            <ac:spMk id="2" creationId="{631AADB6-C88A-D817-4683-FC087E4E240F}"/>
          </ac:spMkLst>
        </pc:spChg>
        <pc:spChg chg="mod">
          <ac:chgData name="Xin Luo" userId="82312ee5779919a4" providerId="LiveId" clId="{4DB6C473-8E57-A543-81F7-48BE109E8C13}" dt="2023-02-21T07:43:23.802" v="3522" actId="20577"/>
          <ac:spMkLst>
            <pc:docMk/>
            <pc:sldMk cId="3852391939" sldId="2715"/>
            <ac:spMk id="3" creationId="{00000000-0000-0000-0000-000000000000}"/>
          </ac:spMkLst>
        </pc:spChg>
        <pc:spChg chg="add mod">
          <ac:chgData name="Xin Luo" userId="82312ee5779919a4" providerId="LiveId" clId="{4DB6C473-8E57-A543-81F7-48BE109E8C13}" dt="2023-02-21T13:41:38.670" v="4903" actId="20577"/>
          <ac:spMkLst>
            <pc:docMk/>
            <pc:sldMk cId="3852391939" sldId="2715"/>
            <ac:spMk id="5" creationId="{FCD10A89-5E0E-5D73-1D4F-9E11D943B29C}"/>
          </ac:spMkLst>
        </pc:spChg>
        <pc:picChg chg="add mod">
          <ac:chgData name="Xin Luo" userId="82312ee5779919a4" providerId="LiveId" clId="{4DB6C473-8E57-A543-81F7-48BE109E8C13}" dt="2023-02-21T13:47:35.461" v="4912" actId="1076"/>
          <ac:picMkLst>
            <pc:docMk/>
            <pc:sldMk cId="3852391939" sldId="2715"/>
            <ac:picMk id="2050" creationId="{8F8FBDFD-CF37-F4FE-58FA-9350A0CDABC7}"/>
          </ac:picMkLst>
        </pc:picChg>
      </pc:sldChg>
      <pc:sldChg chg="addSp modSp add mod ord">
        <pc:chgData name="Xin Luo" userId="82312ee5779919a4" providerId="LiveId" clId="{4DB6C473-8E57-A543-81F7-48BE109E8C13}" dt="2023-02-21T13:15:30.678" v="4562" actId="1035"/>
        <pc:sldMkLst>
          <pc:docMk/>
          <pc:sldMk cId="3026715585" sldId="2716"/>
        </pc:sldMkLst>
        <pc:spChg chg="mod">
          <ac:chgData name="Xin Luo" userId="82312ee5779919a4" providerId="LiveId" clId="{4DB6C473-8E57-A543-81F7-48BE109E8C13}" dt="2023-02-21T07:27:17.840" v="3401" actId="20577"/>
          <ac:spMkLst>
            <pc:docMk/>
            <pc:sldMk cId="3026715585" sldId="2716"/>
            <ac:spMk id="2" creationId="{631AADB6-C88A-D817-4683-FC087E4E240F}"/>
          </ac:spMkLst>
        </pc:spChg>
        <pc:spChg chg="add mod">
          <ac:chgData name="Xin Luo" userId="82312ee5779919a4" providerId="LiveId" clId="{4DB6C473-8E57-A543-81F7-48BE109E8C13}" dt="2023-02-21T13:15:30.678" v="4562" actId="1035"/>
          <ac:spMkLst>
            <pc:docMk/>
            <pc:sldMk cId="3026715585" sldId="2716"/>
            <ac:spMk id="4" creationId="{B31A8325-31D8-6F06-6D89-E39763C56875}"/>
          </ac:spMkLst>
        </pc:spChg>
        <pc:spChg chg="mod">
          <ac:chgData name="Xin Luo" userId="82312ee5779919a4" providerId="LiveId" clId="{4DB6C473-8E57-A543-81F7-48BE109E8C13}" dt="2023-02-21T12:48:49.893" v="4206" actId="1076"/>
          <ac:spMkLst>
            <pc:docMk/>
            <pc:sldMk cId="3026715585" sldId="2716"/>
            <ac:spMk id="17" creationId="{9E05FFCA-3371-AF5C-381D-71D984055F5A}"/>
          </ac:spMkLst>
        </pc:spChg>
      </pc:sldChg>
      <pc:sldChg chg="addSp modSp add mod">
        <pc:chgData name="Xin Luo" userId="82312ee5779919a4" providerId="LiveId" clId="{4DB6C473-8E57-A543-81F7-48BE109E8C13}" dt="2023-02-21T13:48:38.001" v="4936" actId="1076"/>
        <pc:sldMkLst>
          <pc:docMk/>
          <pc:sldMk cId="4136986794" sldId="2717"/>
        </pc:sldMkLst>
        <pc:spChg chg="mod">
          <ac:chgData name="Xin Luo" userId="82312ee5779919a4" providerId="LiveId" clId="{4DB6C473-8E57-A543-81F7-48BE109E8C13}" dt="2023-02-21T13:48:32.535" v="4933" actId="1035"/>
          <ac:spMkLst>
            <pc:docMk/>
            <pc:sldMk cId="4136986794" sldId="2717"/>
            <ac:spMk id="5" creationId="{FCD10A89-5E0E-5D73-1D4F-9E11D943B29C}"/>
          </ac:spMkLst>
        </pc:spChg>
        <pc:picChg chg="add mod">
          <ac:chgData name="Xin Luo" userId="82312ee5779919a4" providerId="LiveId" clId="{4DB6C473-8E57-A543-81F7-48BE109E8C13}" dt="2023-02-21T13:48:38.001" v="4936" actId="1076"/>
          <ac:picMkLst>
            <pc:docMk/>
            <pc:sldMk cId="4136986794" sldId="2717"/>
            <ac:picMk id="6" creationId="{2260B411-AFF0-1E09-142B-45C9F88562F7}"/>
          </ac:picMkLst>
        </pc:picChg>
      </pc:sldChg>
      <pc:sldChg chg="addSp delSp modSp add mod">
        <pc:chgData name="Xin Luo" userId="82312ee5779919a4" providerId="LiveId" clId="{4DB6C473-8E57-A543-81F7-48BE109E8C13}" dt="2023-02-21T14:08:09.514" v="5152" actId="1035"/>
        <pc:sldMkLst>
          <pc:docMk/>
          <pc:sldMk cId="1778017482" sldId="2718"/>
        </pc:sldMkLst>
        <pc:spChg chg="mod">
          <ac:chgData name="Xin Luo" userId="82312ee5779919a4" providerId="LiveId" clId="{4DB6C473-8E57-A543-81F7-48BE109E8C13}" dt="2023-02-21T14:08:07.366" v="5145" actId="1035"/>
          <ac:spMkLst>
            <pc:docMk/>
            <pc:sldMk cId="1778017482" sldId="2718"/>
            <ac:spMk id="5" creationId="{FCD10A89-5E0E-5D73-1D4F-9E11D943B29C}"/>
          </ac:spMkLst>
        </pc:spChg>
        <pc:picChg chg="del">
          <ac:chgData name="Xin Luo" userId="82312ee5779919a4" providerId="LiveId" clId="{4DB6C473-8E57-A543-81F7-48BE109E8C13}" dt="2023-02-21T13:48:49.937" v="4938" actId="478"/>
          <ac:picMkLst>
            <pc:docMk/>
            <pc:sldMk cId="1778017482" sldId="2718"/>
            <ac:picMk id="6" creationId="{2260B411-AFF0-1E09-142B-45C9F88562F7}"/>
          </ac:picMkLst>
        </pc:picChg>
        <pc:picChg chg="add mod">
          <ac:chgData name="Xin Luo" userId="82312ee5779919a4" providerId="LiveId" clId="{4DB6C473-8E57-A543-81F7-48BE109E8C13}" dt="2023-02-21T14:08:09.514" v="5152" actId="1035"/>
          <ac:picMkLst>
            <pc:docMk/>
            <pc:sldMk cId="1778017482" sldId="2718"/>
            <ac:picMk id="3074" creationId="{3E8CF22C-6E5D-0AAE-1F79-795E8B77EEF7}"/>
          </ac:picMkLst>
        </pc:picChg>
      </pc:sldChg>
      <pc:sldChg chg="delSp modSp add mod">
        <pc:chgData name="Xin Luo" userId="82312ee5779919a4" providerId="LiveId" clId="{4DB6C473-8E57-A543-81F7-48BE109E8C13}" dt="2023-02-21T15:10:04.498" v="5724" actId="108"/>
        <pc:sldMkLst>
          <pc:docMk/>
          <pc:sldMk cId="1858913004" sldId="2719"/>
        </pc:sldMkLst>
        <pc:spChg chg="mod">
          <ac:chgData name="Xin Luo" userId="82312ee5779919a4" providerId="LiveId" clId="{4DB6C473-8E57-A543-81F7-48BE109E8C13}" dt="2023-02-21T14:49:05.255" v="5311" actId="1076"/>
          <ac:spMkLst>
            <pc:docMk/>
            <pc:sldMk cId="1858913004" sldId="2719"/>
            <ac:spMk id="2" creationId="{631AADB6-C88A-D817-4683-FC087E4E240F}"/>
          </ac:spMkLst>
        </pc:spChg>
        <pc:spChg chg="mod">
          <ac:chgData name="Xin Luo" userId="82312ee5779919a4" providerId="LiveId" clId="{4DB6C473-8E57-A543-81F7-48BE109E8C13}" dt="2023-02-21T15:10:04.498" v="5724" actId="108"/>
          <ac:spMkLst>
            <pc:docMk/>
            <pc:sldMk cId="1858913004" sldId="2719"/>
            <ac:spMk id="5" creationId="{FCD10A89-5E0E-5D73-1D4F-9E11D943B29C}"/>
          </ac:spMkLst>
        </pc:spChg>
        <pc:spChg chg="del">
          <ac:chgData name="Xin Luo" userId="82312ee5779919a4" providerId="LiveId" clId="{4DB6C473-8E57-A543-81F7-48BE109E8C13}" dt="2023-02-21T14:48:56.090" v="5307" actId="478"/>
          <ac:spMkLst>
            <pc:docMk/>
            <pc:sldMk cId="1858913004" sldId="2719"/>
            <ac:spMk id="17" creationId="{9E05FFCA-3371-AF5C-381D-71D984055F5A}"/>
          </ac:spMkLst>
        </pc:spChg>
        <pc:picChg chg="del">
          <ac:chgData name="Xin Luo" userId="82312ee5779919a4" providerId="LiveId" clId="{4DB6C473-8E57-A543-81F7-48BE109E8C13}" dt="2023-02-21T14:47:16.549" v="5154" actId="478"/>
          <ac:picMkLst>
            <pc:docMk/>
            <pc:sldMk cId="1858913004" sldId="2719"/>
            <ac:picMk id="3074" creationId="{3E8CF22C-6E5D-0AAE-1F79-795E8B77EEF7}"/>
          </ac:picMkLst>
        </pc:picChg>
      </pc:sldChg>
      <pc:sldChg chg="addSp delSp modSp add mod ord">
        <pc:chgData name="Xin Luo" userId="82312ee5779919a4" providerId="LiveId" clId="{4DB6C473-8E57-A543-81F7-48BE109E8C13}" dt="2023-02-21T15:06:45.211" v="5600" actId="20578"/>
        <pc:sldMkLst>
          <pc:docMk/>
          <pc:sldMk cId="3480831675" sldId="2720"/>
        </pc:sldMkLst>
        <pc:spChg chg="mod">
          <ac:chgData name="Xin Luo" userId="82312ee5779919a4" providerId="LiveId" clId="{4DB6C473-8E57-A543-81F7-48BE109E8C13}" dt="2023-02-21T14:58:21.259" v="5529" actId="1035"/>
          <ac:spMkLst>
            <pc:docMk/>
            <pc:sldMk cId="3480831675" sldId="2720"/>
            <ac:spMk id="2" creationId="{631AADB6-C88A-D817-4683-FC087E4E240F}"/>
          </ac:spMkLst>
        </pc:spChg>
        <pc:spChg chg="add mod">
          <ac:chgData name="Xin Luo" userId="82312ee5779919a4" providerId="LiveId" clId="{4DB6C473-8E57-A543-81F7-48BE109E8C13}" dt="2023-02-21T14:58:48.813" v="5569" actId="404"/>
          <ac:spMkLst>
            <pc:docMk/>
            <pc:sldMk cId="3480831675" sldId="2720"/>
            <ac:spMk id="4" creationId="{58EE51E5-8ACA-984C-6E8D-F8AA658223AD}"/>
          </ac:spMkLst>
        </pc:spChg>
        <pc:spChg chg="add mod">
          <ac:chgData name="Xin Luo" userId="82312ee5779919a4" providerId="LiveId" clId="{4DB6C473-8E57-A543-81F7-48BE109E8C13}" dt="2023-02-21T14:58:48.813" v="5569" actId="404"/>
          <ac:spMkLst>
            <pc:docMk/>
            <pc:sldMk cId="3480831675" sldId="2720"/>
            <ac:spMk id="5" creationId="{7F4897FB-F086-F339-A15F-A899143C7919}"/>
          </ac:spMkLst>
        </pc:spChg>
        <pc:spChg chg="add mod">
          <ac:chgData name="Xin Luo" userId="82312ee5779919a4" providerId="LiveId" clId="{4DB6C473-8E57-A543-81F7-48BE109E8C13}" dt="2023-02-21T15:06:20.559" v="5576" actId="962"/>
          <ac:spMkLst>
            <pc:docMk/>
            <pc:sldMk cId="3480831675" sldId="2720"/>
            <ac:spMk id="6" creationId="{7ED1482E-3610-E252-0E80-41B202D30E30}"/>
          </ac:spMkLst>
        </pc:spChg>
        <pc:spChg chg="del">
          <ac:chgData name="Xin Luo" userId="82312ee5779919a4" providerId="LiveId" clId="{4DB6C473-8E57-A543-81F7-48BE109E8C13}" dt="2023-02-21T14:51:13.253" v="5388" actId="478"/>
          <ac:spMkLst>
            <pc:docMk/>
            <pc:sldMk cId="3480831675" sldId="2720"/>
            <ac:spMk id="17" creationId="{9E05FFCA-3371-AF5C-381D-71D984055F5A}"/>
          </ac:spMkLst>
        </pc:spChg>
        <pc:spChg chg="del">
          <ac:chgData name="Xin Luo" userId="82312ee5779919a4" providerId="LiveId" clId="{4DB6C473-8E57-A543-81F7-48BE109E8C13}" dt="2023-02-21T14:51:18.075" v="5389" actId="478"/>
          <ac:spMkLst>
            <pc:docMk/>
            <pc:sldMk cId="3480831675" sldId="2720"/>
            <ac:spMk id="18" creationId="{9D310AF3-A081-4032-01C0-C288D4F7AC53}"/>
          </ac:spMkLst>
        </pc:spChg>
        <pc:picChg chg="add del mod">
          <ac:chgData name="Xin Luo" userId="82312ee5779919a4" providerId="LiveId" clId="{4DB6C473-8E57-A543-81F7-48BE109E8C13}" dt="2023-02-21T14:53:26.825" v="5442" actId="478"/>
          <ac:picMkLst>
            <pc:docMk/>
            <pc:sldMk cId="3480831675" sldId="2720"/>
            <ac:picMk id="5122" creationId="{379580DC-45F0-D6EF-6EA0-1FB906F02465}"/>
          </ac:picMkLst>
        </pc:picChg>
        <pc:picChg chg="add mod">
          <ac:chgData name="Xin Luo" userId="82312ee5779919a4" providerId="LiveId" clId="{4DB6C473-8E57-A543-81F7-48BE109E8C13}" dt="2023-02-21T14:58:17.635" v="5525" actId="1035"/>
          <ac:picMkLst>
            <pc:docMk/>
            <pc:sldMk cId="3480831675" sldId="2720"/>
            <ac:picMk id="5124" creationId="{D17BE6F3-1008-2FC6-54D2-736C673B73E8}"/>
          </ac:picMkLst>
        </pc:picChg>
        <pc:picChg chg="add mod">
          <ac:chgData name="Xin Luo" userId="82312ee5779919a4" providerId="LiveId" clId="{4DB6C473-8E57-A543-81F7-48BE109E8C13}" dt="2023-02-21T14:58:17.635" v="5525" actId="1035"/>
          <ac:picMkLst>
            <pc:docMk/>
            <pc:sldMk cId="3480831675" sldId="2720"/>
            <ac:picMk id="5126" creationId="{EBB0C876-4E86-C2ED-5EE6-3B2BD26768B9}"/>
          </ac:picMkLst>
        </pc:picChg>
        <pc:picChg chg="add mod">
          <ac:chgData name="Xin Luo" userId="82312ee5779919a4" providerId="LiveId" clId="{4DB6C473-8E57-A543-81F7-48BE109E8C13}" dt="2023-02-21T14:58:48.813" v="5569" actId="404"/>
          <ac:picMkLst>
            <pc:docMk/>
            <pc:sldMk cId="3480831675" sldId="2720"/>
            <ac:picMk id="5128" creationId="{59C29F54-F731-6EBD-ECA9-847BE3563121}"/>
          </ac:picMkLst>
        </pc:picChg>
      </pc:sldChg>
      <pc:sldChg chg="add del">
        <pc:chgData name="Xin Luo" userId="82312ee5779919a4" providerId="LiveId" clId="{4DB6C473-8E57-A543-81F7-48BE109E8C13}" dt="2023-02-21T14:55:30.326" v="5468" actId="2696"/>
        <pc:sldMkLst>
          <pc:docMk/>
          <pc:sldMk cId="120373349" sldId="2721"/>
        </pc:sldMkLst>
      </pc:sldChg>
      <pc:sldChg chg="addSp delSp modSp add mod ord">
        <pc:chgData name="Xin Luo" userId="82312ee5779919a4" providerId="LiveId" clId="{4DB6C473-8E57-A543-81F7-48BE109E8C13}" dt="2023-02-21T15:06:40.684" v="5599" actId="20578"/>
        <pc:sldMkLst>
          <pc:docMk/>
          <pc:sldMk cId="1410676903" sldId="2721"/>
        </pc:sldMkLst>
        <pc:spChg chg="del">
          <ac:chgData name="Xin Luo" userId="82312ee5779919a4" providerId="LiveId" clId="{4DB6C473-8E57-A543-81F7-48BE109E8C13}" dt="2023-02-21T14:59:05.282" v="5571" actId="478"/>
          <ac:spMkLst>
            <pc:docMk/>
            <pc:sldMk cId="1410676903" sldId="2721"/>
            <ac:spMk id="4" creationId="{58EE51E5-8ACA-984C-6E8D-F8AA658223AD}"/>
          </ac:spMkLst>
        </pc:spChg>
        <pc:spChg chg="del">
          <ac:chgData name="Xin Luo" userId="82312ee5779919a4" providerId="LiveId" clId="{4DB6C473-8E57-A543-81F7-48BE109E8C13}" dt="2023-02-21T14:59:05.282" v="5571" actId="478"/>
          <ac:spMkLst>
            <pc:docMk/>
            <pc:sldMk cId="1410676903" sldId="2721"/>
            <ac:spMk id="5" creationId="{7F4897FB-F086-F339-A15F-A899143C7919}"/>
          </ac:spMkLst>
        </pc:spChg>
        <pc:spChg chg="del">
          <ac:chgData name="Xin Luo" userId="82312ee5779919a4" providerId="LiveId" clId="{4DB6C473-8E57-A543-81F7-48BE109E8C13}" dt="2023-02-21T14:59:05.282" v="5571" actId="478"/>
          <ac:spMkLst>
            <pc:docMk/>
            <pc:sldMk cId="1410676903" sldId="2721"/>
            <ac:spMk id="6" creationId="{7ED1482E-3610-E252-0E80-41B202D30E30}"/>
          </ac:spMkLst>
        </pc:spChg>
        <pc:spChg chg="add mod">
          <ac:chgData name="Xin Luo" userId="82312ee5779919a4" providerId="LiveId" clId="{4DB6C473-8E57-A543-81F7-48BE109E8C13}" dt="2023-02-21T15:06:36.607" v="5598" actId="1076"/>
          <ac:spMkLst>
            <pc:docMk/>
            <pc:sldMk cId="1410676903" sldId="2721"/>
            <ac:spMk id="9" creationId="{D5E43916-6543-2664-EE40-07ABFFB01F26}"/>
          </ac:spMkLst>
        </pc:spChg>
        <pc:picChg chg="add mod">
          <ac:chgData name="Xin Luo" userId="82312ee5779919a4" providerId="LiveId" clId="{4DB6C473-8E57-A543-81F7-48BE109E8C13}" dt="2023-02-21T15:06:20.558" v="5575" actId="27614"/>
          <ac:picMkLst>
            <pc:docMk/>
            <pc:sldMk cId="1410676903" sldId="2721"/>
            <ac:picMk id="8" creationId="{BA45F6EA-D51F-F9F8-F33E-5E3217612D76}"/>
          </ac:picMkLst>
        </pc:picChg>
        <pc:picChg chg="del">
          <ac:chgData name="Xin Luo" userId="82312ee5779919a4" providerId="LiveId" clId="{4DB6C473-8E57-A543-81F7-48BE109E8C13}" dt="2023-02-21T14:59:05.282" v="5571" actId="478"/>
          <ac:picMkLst>
            <pc:docMk/>
            <pc:sldMk cId="1410676903" sldId="2721"/>
            <ac:picMk id="5124" creationId="{D17BE6F3-1008-2FC6-54D2-736C673B73E8}"/>
          </ac:picMkLst>
        </pc:picChg>
        <pc:picChg chg="del">
          <ac:chgData name="Xin Luo" userId="82312ee5779919a4" providerId="LiveId" clId="{4DB6C473-8E57-A543-81F7-48BE109E8C13}" dt="2023-02-21T14:59:05.282" v="5571" actId="478"/>
          <ac:picMkLst>
            <pc:docMk/>
            <pc:sldMk cId="1410676903" sldId="2721"/>
            <ac:picMk id="5126" creationId="{EBB0C876-4E86-C2ED-5EE6-3B2BD26768B9}"/>
          </ac:picMkLst>
        </pc:picChg>
        <pc:picChg chg="del">
          <ac:chgData name="Xin Luo" userId="82312ee5779919a4" providerId="LiveId" clId="{4DB6C473-8E57-A543-81F7-48BE109E8C13}" dt="2023-02-21T14:59:05.282" v="5571" actId="478"/>
          <ac:picMkLst>
            <pc:docMk/>
            <pc:sldMk cId="1410676903" sldId="2721"/>
            <ac:picMk id="5128" creationId="{59C29F54-F731-6EBD-ECA9-847BE3563121}"/>
          </ac:picMkLst>
        </pc:picChg>
      </pc:sldChg>
      <pc:sldMasterChg chg="del delSldLayout">
        <pc:chgData name="Xin Luo" userId="82312ee5779919a4" providerId="LiveId" clId="{4DB6C473-8E57-A543-81F7-48BE109E8C13}" dt="2023-02-21T08:54:15.791" v="3593" actId="2696"/>
        <pc:sldMasterMkLst>
          <pc:docMk/>
          <pc:sldMasterMk cId="1248561168" sldId="2147484998"/>
        </pc:sldMasterMkLst>
        <pc:sldLayoutChg chg="del">
          <pc:chgData name="Xin Luo" userId="82312ee5779919a4" providerId="LiveId" clId="{4DB6C473-8E57-A543-81F7-48BE109E8C13}" dt="2023-02-21T08:54:15.772" v="3576" actId="2696"/>
          <pc:sldLayoutMkLst>
            <pc:docMk/>
            <pc:sldMasterMk cId="1248561168" sldId="2147484998"/>
            <pc:sldLayoutMk cId="2755518727" sldId="2147484999"/>
          </pc:sldLayoutMkLst>
        </pc:sldLayoutChg>
        <pc:sldLayoutChg chg="del">
          <pc:chgData name="Xin Luo" userId="82312ee5779919a4" providerId="LiveId" clId="{4DB6C473-8E57-A543-81F7-48BE109E8C13}" dt="2023-02-21T08:54:15.773" v="3577" actId="2696"/>
          <pc:sldLayoutMkLst>
            <pc:docMk/>
            <pc:sldMasterMk cId="1248561168" sldId="2147484998"/>
            <pc:sldLayoutMk cId="784447712" sldId="2147485000"/>
          </pc:sldLayoutMkLst>
        </pc:sldLayoutChg>
        <pc:sldLayoutChg chg="del">
          <pc:chgData name="Xin Luo" userId="82312ee5779919a4" providerId="LiveId" clId="{4DB6C473-8E57-A543-81F7-48BE109E8C13}" dt="2023-02-21T08:54:15.774" v="3578" actId="2696"/>
          <pc:sldLayoutMkLst>
            <pc:docMk/>
            <pc:sldMasterMk cId="1248561168" sldId="2147484998"/>
            <pc:sldLayoutMk cId="36404751" sldId="2147485001"/>
          </pc:sldLayoutMkLst>
        </pc:sldLayoutChg>
        <pc:sldLayoutChg chg="del">
          <pc:chgData name="Xin Luo" userId="82312ee5779919a4" providerId="LiveId" clId="{4DB6C473-8E57-A543-81F7-48BE109E8C13}" dt="2023-02-21T08:54:15.775" v="3579" actId="2696"/>
          <pc:sldLayoutMkLst>
            <pc:docMk/>
            <pc:sldMasterMk cId="1248561168" sldId="2147484998"/>
            <pc:sldLayoutMk cId="2142531553" sldId="2147485002"/>
          </pc:sldLayoutMkLst>
        </pc:sldLayoutChg>
        <pc:sldLayoutChg chg="del">
          <pc:chgData name="Xin Luo" userId="82312ee5779919a4" providerId="LiveId" clId="{4DB6C473-8E57-A543-81F7-48BE109E8C13}" dt="2023-02-21T08:54:15.776" v="3580" actId="2696"/>
          <pc:sldLayoutMkLst>
            <pc:docMk/>
            <pc:sldMasterMk cId="1248561168" sldId="2147484998"/>
            <pc:sldLayoutMk cId="646270699" sldId="2147485003"/>
          </pc:sldLayoutMkLst>
        </pc:sldLayoutChg>
        <pc:sldLayoutChg chg="del">
          <pc:chgData name="Xin Luo" userId="82312ee5779919a4" providerId="LiveId" clId="{4DB6C473-8E57-A543-81F7-48BE109E8C13}" dt="2023-02-21T08:54:15.777" v="3581" actId="2696"/>
          <pc:sldLayoutMkLst>
            <pc:docMk/>
            <pc:sldMasterMk cId="1248561168" sldId="2147484998"/>
            <pc:sldLayoutMk cId="1316154404" sldId="2147485004"/>
          </pc:sldLayoutMkLst>
        </pc:sldLayoutChg>
        <pc:sldLayoutChg chg="del">
          <pc:chgData name="Xin Luo" userId="82312ee5779919a4" providerId="LiveId" clId="{4DB6C473-8E57-A543-81F7-48BE109E8C13}" dt="2023-02-21T08:54:15.778" v="3582" actId="2696"/>
          <pc:sldLayoutMkLst>
            <pc:docMk/>
            <pc:sldMasterMk cId="1248561168" sldId="2147484998"/>
            <pc:sldLayoutMk cId="275448905" sldId="2147485005"/>
          </pc:sldLayoutMkLst>
        </pc:sldLayoutChg>
        <pc:sldLayoutChg chg="del">
          <pc:chgData name="Xin Luo" userId="82312ee5779919a4" providerId="LiveId" clId="{4DB6C473-8E57-A543-81F7-48BE109E8C13}" dt="2023-02-21T08:54:15.779" v="3583" actId="2696"/>
          <pc:sldLayoutMkLst>
            <pc:docMk/>
            <pc:sldMasterMk cId="1248561168" sldId="2147484998"/>
            <pc:sldLayoutMk cId="3173493555" sldId="2147485006"/>
          </pc:sldLayoutMkLst>
        </pc:sldLayoutChg>
        <pc:sldLayoutChg chg="del">
          <pc:chgData name="Xin Luo" userId="82312ee5779919a4" providerId="LiveId" clId="{4DB6C473-8E57-A543-81F7-48BE109E8C13}" dt="2023-02-21T08:54:15.780" v="3584" actId="2696"/>
          <pc:sldLayoutMkLst>
            <pc:docMk/>
            <pc:sldMasterMk cId="1248561168" sldId="2147484998"/>
            <pc:sldLayoutMk cId="2494408642" sldId="2147485007"/>
          </pc:sldLayoutMkLst>
        </pc:sldLayoutChg>
        <pc:sldLayoutChg chg="del">
          <pc:chgData name="Xin Luo" userId="82312ee5779919a4" providerId="LiveId" clId="{4DB6C473-8E57-A543-81F7-48BE109E8C13}" dt="2023-02-21T08:54:15.781" v="3585" actId="2696"/>
          <pc:sldLayoutMkLst>
            <pc:docMk/>
            <pc:sldMasterMk cId="1248561168" sldId="2147484998"/>
            <pc:sldLayoutMk cId="2144339703" sldId="2147485008"/>
          </pc:sldLayoutMkLst>
        </pc:sldLayoutChg>
        <pc:sldLayoutChg chg="del">
          <pc:chgData name="Xin Luo" userId="82312ee5779919a4" providerId="LiveId" clId="{4DB6C473-8E57-A543-81F7-48BE109E8C13}" dt="2023-02-21T08:54:15.781" v="3586" actId="2696"/>
          <pc:sldLayoutMkLst>
            <pc:docMk/>
            <pc:sldMasterMk cId="1248561168" sldId="2147484998"/>
            <pc:sldLayoutMk cId="3933479768" sldId="2147485009"/>
          </pc:sldLayoutMkLst>
        </pc:sldLayoutChg>
        <pc:sldLayoutChg chg="del">
          <pc:chgData name="Xin Luo" userId="82312ee5779919a4" providerId="LiveId" clId="{4DB6C473-8E57-A543-81F7-48BE109E8C13}" dt="2023-02-21T08:54:15.782" v="3587" actId="2696"/>
          <pc:sldLayoutMkLst>
            <pc:docMk/>
            <pc:sldMasterMk cId="1248561168" sldId="2147484998"/>
            <pc:sldLayoutMk cId="2569911404" sldId="2147485010"/>
          </pc:sldLayoutMkLst>
        </pc:sldLayoutChg>
        <pc:sldLayoutChg chg="del">
          <pc:chgData name="Xin Luo" userId="82312ee5779919a4" providerId="LiveId" clId="{4DB6C473-8E57-A543-81F7-48BE109E8C13}" dt="2023-02-21T08:54:15.783" v="3588" actId="2696"/>
          <pc:sldLayoutMkLst>
            <pc:docMk/>
            <pc:sldMasterMk cId="1248561168" sldId="2147484998"/>
            <pc:sldLayoutMk cId="487309151" sldId="2147485011"/>
          </pc:sldLayoutMkLst>
        </pc:sldLayoutChg>
        <pc:sldLayoutChg chg="del">
          <pc:chgData name="Xin Luo" userId="82312ee5779919a4" providerId="LiveId" clId="{4DB6C473-8E57-A543-81F7-48BE109E8C13}" dt="2023-02-21T08:54:15.784" v="3589" actId="2696"/>
          <pc:sldLayoutMkLst>
            <pc:docMk/>
            <pc:sldMasterMk cId="1248561168" sldId="2147484998"/>
            <pc:sldLayoutMk cId="940838525" sldId="2147485012"/>
          </pc:sldLayoutMkLst>
        </pc:sldLayoutChg>
        <pc:sldLayoutChg chg="del">
          <pc:chgData name="Xin Luo" userId="82312ee5779919a4" providerId="LiveId" clId="{4DB6C473-8E57-A543-81F7-48BE109E8C13}" dt="2023-02-21T08:54:15.785" v="3590" actId="2696"/>
          <pc:sldLayoutMkLst>
            <pc:docMk/>
            <pc:sldMasterMk cId="1248561168" sldId="2147484998"/>
            <pc:sldLayoutMk cId="858249230" sldId="2147485013"/>
          </pc:sldLayoutMkLst>
        </pc:sldLayoutChg>
        <pc:sldLayoutChg chg="del">
          <pc:chgData name="Xin Luo" userId="82312ee5779919a4" providerId="LiveId" clId="{4DB6C473-8E57-A543-81F7-48BE109E8C13}" dt="2023-02-21T08:54:15.786" v="3591" actId="2696"/>
          <pc:sldLayoutMkLst>
            <pc:docMk/>
            <pc:sldMasterMk cId="1248561168" sldId="2147484998"/>
            <pc:sldLayoutMk cId="1094809115" sldId="2147485014"/>
          </pc:sldLayoutMkLst>
        </pc:sldLayoutChg>
        <pc:sldLayoutChg chg="del">
          <pc:chgData name="Xin Luo" userId="82312ee5779919a4" providerId="LiveId" clId="{4DB6C473-8E57-A543-81F7-48BE109E8C13}" dt="2023-02-21T08:54:15.787" v="3592" actId="2696"/>
          <pc:sldLayoutMkLst>
            <pc:docMk/>
            <pc:sldMasterMk cId="1248561168" sldId="2147484998"/>
            <pc:sldLayoutMk cId="2452001345" sldId="2147485015"/>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6578" name="Rectangle 2"/>
          <p:cNvSpPr>
            <a:spLocks noGrp="1" noChangeArrowheads="1"/>
          </p:cNvSpPr>
          <p:nvPr>
            <p:ph type="hdr" sz="quarter"/>
          </p:nvPr>
        </p:nvSpPr>
        <p:spPr bwMode="auto">
          <a:xfrm>
            <a:off x="0" y="0"/>
            <a:ext cx="3074988"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l" defTabSz="944563">
              <a:defRPr sz="1100">
                <a:latin typeface="Times New Roman" pitchFamily="18" charset="0"/>
                <a:ea typeface="宋体" pitchFamily="2" charset="-122"/>
                <a:cs typeface="+mn-cs"/>
              </a:defRPr>
            </a:lvl1pPr>
          </a:lstStyle>
          <a:p>
            <a:pPr>
              <a:defRPr/>
            </a:pPr>
            <a:endParaRPr lang="en-US" altLang="zh-CN"/>
          </a:p>
        </p:txBody>
      </p:sp>
      <p:sp>
        <p:nvSpPr>
          <p:cNvPr id="536579" name="Rectangle 3"/>
          <p:cNvSpPr>
            <a:spLocks noGrp="1" noChangeArrowheads="1"/>
          </p:cNvSpPr>
          <p:nvPr>
            <p:ph type="dt" sz="quarter" idx="1"/>
          </p:nvPr>
        </p:nvSpPr>
        <p:spPr bwMode="auto">
          <a:xfrm>
            <a:off x="4024313" y="0"/>
            <a:ext cx="3074987"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r" defTabSz="944563">
              <a:defRPr sz="1100">
                <a:latin typeface="Times New Roman" pitchFamily="18" charset="0"/>
                <a:ea typeface="宋体" pitchFamily="2" charset="-122"/>
                <a:cs typeface="+mn-cs"/>
              </a:defRPr>
            </a:lvl1pPr>
          </a:lstStyle>
          <a:p>
            <a:pPr>
              <a:defRPr/>
            </a:pPr>
            <a:endParaRPr lang="en-US" altLang="zh-CN"/>
          </a:p>
        </p:txBody>
      </p:sp>
      <p:sp>
        <p:nvSpPr>
          <p:cNvPr id="536580" name="Rectangle 4"/>
          <p:cNvSpPr>
            <a:spLocks noGrp="1" noChangeArrowheads="1"/>
          </p:cNvSpPr>
          <p:nvPr>
            <p:ph type="ftr" sz="quarter" idx="2"/>
          </p:nvPr>
        </p:nvSpPr>
        <p:spPr bwMode="auto">
          <a:xfrm>
            <a:off x="0" y="9723438"/>
            <a:ext cx="3074988"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l" defTabSz="944563">
              <a:defRPr sz="1100">
                <a:latin typeface="Times New Roman" pitchFamily="18" charset="0"/>
                <a:ea typeface="宋体" pitchFamily="2" charset="-122"/>
                <a:cs typeface="+mn-cs"/>
              </a:defRPr>
            </a:lvl1pPr>
          </a:lstStyle>
          <a:p>
            <a:pPr>
              <a:defRPr/>
            </a:pPr>
            <a:endParaRPr lang="en-US" altLang="zh-CN"/>
          </a:p>
        </p:txBody>
      </p:sp>
      <p:sp>
        <p:nvSpPr>
          <p:cNvPr id="536581" name="Rectangle 5"/>
          <p:cNvSpPr>
            <a:spLocks noGrp="1" noChangeArrowheads="1"/>
          </p:cNvSpPr>
          <p:nvPr>
            <p:ph type="sldNum" sz="quarter" idx="3"/>
          </p:nvPr>
        </p:nvSpPr>
        <p:spPr bwMode="auto">
          <a:xfrm>
            <a:off x="4024313" y="9723438"/>
            <a:ext cx="3074987"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r" defTabSz="944563">
              <a:defRPr sz="1100"/>
            </a:lvl1pPr>
          </a:lstStyle>
          <a:p>
            <a:pPr>
              <a:defRPr/>
            </a:pPr>
            <a:fld id="{6D45C849-0B45-C74F-ACD3-3797B4D29440}" type="slidenum">
              <a:rPr lang="en-US" altLang="zh-CN"/>
              <a:pPr>
                <a:defRPr/>
              </a:pPr>
              <a:t>‹#›</a:t>
            </a:fld>
            <a:endParaRPr lang="en-US" altLang="zh-CN"/>
          </a:p>
        </p:txBody>
      </p:sp>
    </p:spTree>
    <p:extLst>
      <p:ext uri="{BB962C8B-B14F-4D97-AF65-F5344CB8AC3E}">
        <p14:creationId xmlns:p14="http://schemas.microsoft.com/office/powerpoint/2010/main" val="2828999361"/>
      </p:ext>
    </p:extLst>
  </p:cSld>
  <p:clrMap bg1="lt1" tx1="dk1" bg2="lt2" tx2="dk2" accent1="accent1" accent2="accent2" accent3="accent3" accent4="accent4" accent5="accent5" accent6="accent6" hlink="hlink" folHlink="folHlink"/>
  <p:hf sldNum="0" hdr="0" ftr="0" dt="0"/>
</p:handoutMaster>
</file>

<file path=ppt/media/image1.jpeg>
</file>

<file path=ppt/media/image10.jpe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3.png>
</file>

<file path=ppt/media/image4.png>
</file>

<file path=ppt/media/image5.png>
</file>

<file path=ppt/media/image6.jpeg>
</file>

<file path=ppt/media/image7.gi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4994" name="Rectangle 2"/>
          <p:cNvSpPr>
            <a:spLocks noGrp="1" noChangeArrowheads="1"/>
          </p:cNvSpPr>
          <p:nvPr>
            <p:ph type="hdr" sz="quarter"/>
          </p:nvPr>
        </p:nvSpPr>
        <p:spPr bwMode="auto">
          <a:xfrm>
            <a:off x="0" y="0"/>
            <a:ext cx="3074988"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l" defTabSz="944563">
              <a:spcBef>
                <a:spcPct val="0"/>
              </a:spcBef>
              <a:defRPr sz="1100">
                <a:latin typeface="Arial" charset="0"/>
                <a:ea typeface="宋体" pitchFamily="2" charset="-122"/>
                <a:cs typeface="+mn-cs"/>
              </a:defRPr>
            </a:lvl1pPr>
          </a:lstStyle>
          <a:p>
            <a:pPr>
              <a:defRPr/>
            </a:pPr>
            <a:endParaRPr lang="en-US" altLang="zh-CN"/>
          </a:p>
        </p:txBody>
      </p:sp>
      <p:sp>
        <p:nvSpPr>
          <p:cNvPr id="84995" name="Rectangle 3"/>
          <p:cNvSpPr>
            <a:spLocks noGrp="1" noChangeArrowheads="1"/>
          </p:cNvSpPr>
          <p:nvPr>
            <p:ph type="dt" idx="1"/>
          </p:nvPr>
        </p:nvSpPr>
        <p:spPr bwMode="auto">
          <a:xfrm>
            <a:off x="4022725" y="0"/>
            <a:ext cx="3074988"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r" defTabSz="944563">
              <a:spcBef>
                <a:spcPct val="0"/>
              </a:spcBef>
              <a:defRPr sz="1100">
                <a:latin typeface="Arial" charset="0"/>
                <a:ea typeface="宋体" pitchFamily="2" charset="-122"/>
                <a:cs typeface="+mn-cs"/>
              </a:defRPr>
            </a:lvl1pPr>
          </a:lstStyle>
          <a:p>
            <a:pPr>
              <a:defRPr/>
            </a:pPr>
            <a:endParaRPr lang="en-US" altLang="zh-CN"/>
          </a:p>
        </p:txBody>
      </p:sp>
      <p:sp>
        <p:nvSpPr>
          <p:cNvPr id="6148" name="Rectangle 4"/>
          <p:cNvSpPr>
            <a:spLocks noGrp="1" noRot="1" noChangeAspect="1" noChangeArrowheads="1" noTextEdit="1"/>
          </p:cNvSpPr>
          <p:nvPr>
            <p:ph type="sldImg" idx="2"/>
          </p:nvPr>
        </p:nvSpPr>
        <p:spPr bwMode="auto">
          <a:xfrm>
            <a:off x="993775" y="768350"/>
            <a:ext cx="5116513" cy="38369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4997" name="Rectangle 5"/>
          <p:cNvSpPr>
            <a:spLocks noGrp="1" noChangeArrowheads="1"/>
          </p:cNvSpPr>
          <p:nvPr>
            <p:ph type="body" sz="quarter" idx="3"/>
          </p:nvPr>
        </p:nvSpPr>
        <p:spPr bwMode="auto">
          <a:xfrm>
            <a:off x="709613" y="4860925"/>
            <a:ext cx="5680075" cy="4605338"/>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84998" name="Rectangle 6"/>
          <p:cNvSpPr>
            <a:spLocks noGrp="1" noChangeArrowheads="1"/>
          </p:cNvSpPr>
          <p:nvPr>
            <p:ph type="ftr" sz="quarter" idx="4"/>
          </p:nvPr>
        </p:nvSpPr>
        <p:spPr bwMode="auto">
          <a:xfrm>
            <a:off x="0" y="9721850"/>
            <a:ext cx="3074988"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l" defTabSz="944563">
              <a:spcBef>
                <a:spcPct val="0"/>
              </a:spcBef>
              <a:defRPr sz="1100">
                <a:latin typeface="Arial" charset="0"/>
                <a:ea typeface="宋体" pitchFamily="2" charset="-122"/>
                <a:cs typeface="+mn-cs"/>
              </a:defRPr>
            </a:lvl1pPr>
          </a:lstStyle>
          <a:p>
            <a:pPr>
              <a:defRPr/>
            </a:pPr>
            <a:endParaRPr lang="en-US" altLang="zh-CN"/>
          </a:p>
        </p:txBody>
      </p:sp>
      <p:sp>
        <p:nvSpPr>
          <p:cNvPr id="84999" name="Rectangle 7"/>
          <p:cNvSpPr>
            <a:spLocks noGrp="1" noChangeArrowheads="1"/>
          </p:cNvSpPr>
          <p:nvPr>
            <p:ph type="sldNum" sz="quarter" idx="5"/>
          </p:nvPr>
        </p:nvSpPr>
        <p:spPr bwMode="auto">
          <a:xfrm>
            <a:off x="4022725" y="9721850"/>
            <a:ext cx="3074988"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r" defTabSz="944563">
              <a:spcBef>
                <a:spcPct val="0"/>
              </a:spcBef>
              <a:defRPr sz="1100">
                <a:latin typeface="Arial" charset="0"/>
              </a:defRPr>
            </a:lvl1pPr>
          </a:lstStyle>
          <a:p>
            <a:pPr>
              <a:defRPr/>
            </a:pPr>
            <a:fld id="{BAF496D9-25EC-FE4B-A1BF-34C514AB2829}" type="slidenum">
              <a:rPr lang="en-US" altLang="zh-CN"/>
              <a:pPr>
                <a:defRPr/>
              </a:pPr>
              <a:t>‹#›</a:t>
            </a:fld>
            <a:endParaRPr lang="en-US" altLang="zh-CN"/>
          </a:p>
        </p:txBody>
      </p:sp>
    </p:spTree>
    <p:extLst>
      <p:ext uri="{BB962C8B-B14F-4D97-AF65-F5344CB8AC3E}">
        <p14:creationId xmlns:p14="http://schemas.microsoft.com/office/powerpoint/2010/main" val="1690593699"/>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kumimoji="1" sz="1200" kern="1200">
        <a:solidFill>
          <a:schemeClr val="tx1"/>
        </a:solidFill>
        <a:latin typeface="Arial" charset="0"/>
        <a:ea typeface="宋体" pitchFamily="2" charset="-122"/>
        <a:cs typeface="宋体" charset="0"/>
      </a:defRPr>
    </a:lvl1pPr>
    <a:lvl2pPr marL="457200" algn="l" rtl="0" eaLnBrk="0" fontAlgn="base" hangingPunct="0">
      <a:spcBef>
        <a:spcPct val="30000"/>
      </a:spcBef>
      <a:spcAft>
        <a:spcPct val="0"/>
      </a:spcAft>
      <a:defRPr kumimoji="1"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2"/>
          <p:cNvSpPr>
            <a:spLocks noGrp="1" noRot="1" noChangeAspect="1" noChangeArrowheads="1" noTextEdit="1"/>
          </p:cNvSpPr>
          <p:nvPr>
            <p:ph type="sldImg"/>
          </p:nvPr>
        </p:nvSpPr>
        <p:spPr>
          <a:ln/>
        </p:spPr>
      </p:sp>
      <p:sp>
        <p:nvSpPr>
          <p:cNvPr id="819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kumimoji="1" lang="zh-CN" altLang="zh-CN" sz="1200" kern="1200" dirty="0">
              <a:solidFill>
                <a:schemeClr val="tx1"/>
              </a:solidFill>
              <a:effectLst/>
              <a:latin typeface="Arial" charset="0"/>
              <a:ea typeface="宋体" pitchFamily="2" charset="-122"/>
              <a:cs typeface="宋体" charset="0"/>
            </a:endParaRPr>
          </a:p>
        </p:txBody>
      </p:sp>
    </p:spTree>
    <p:extLst>
      <p:ext uri="{BB962C8B-B14F-4D97-AF65-F5344CB8AC3E}">
        <p14:creationId xmlns:p14="http://schemas.microsoft.com/office/powerpoint/2010/main" val="1995548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779131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1D85BA-8C5F-BFD8-4D4B-42625367111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21518C5-D2C3-9ADB-0B28-168EDA050F6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83DBA7B-55A8-FBBC-3D75-1F3FD26ABBA6}"/>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203433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1969-1978</a:t>
            </a:r>
            <a:r>
              <a:rPr lang="zh-CN" altLang="en-US" dirty="0"/>
              <a:t>，持续投入，未见成效</a:t>
            </a:r>
          </a:p>
        </p:txBody>
      </p:sp>
    </p:spTree>
    <p:extLst>
      <p:ext uri="{BB962C8B-B14F-4D97-AF65-F5344CB8AC3E}">
        <p14:creationId xmlns:p14="http://schemas.microsoft.com/office/powerpoint/2010/main" val="13417930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8841336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180885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6736461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C9F396-1F2D-C7CD-4FE2-5DBBDB78530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00EA770-71D0-7612-BA8B-3FA94E11E85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5920975-381C-2D5E-BBF2-16F6BFD27C46}"/>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894446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8467736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308307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6181654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6308287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872443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0C46E0-D271-8E7C-1629-29EE71EAA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7EDC580-BEA6-E865-1FDD-6DA5617F77D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6C1873A-55EA-04ED-D89B-B7E0863D7968}"/>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5910099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D3D230-2965-8008-79F8-98973DFAA3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A27EC06-369A-BE68-4387-7433975119C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CA50EC2-3096-0417-1CC6-0584EE8DFF50}"/>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4781006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7804323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9123139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a:t>气候变化监测是遥感应用的一个前沿方向</a:t>
            </a:r>
            <a:r>
              <a:rPr lang="zh-CN" altLang="en-US"/>
              <a:t>。</a:t>
            </a:r>
            <a:endParaRPr lang="en-CN"/>
          </a:p>
        </p:txBody>
      </p:sp>
    </p:spTree>
    <p:extLst>
      <p:ext uri="{BB962C8B-B14F-4D97-AF65-F5344CB8AC3E}">
        <p14:creationId xmlns:p14="http://schemas.microsoft.com/office/powerpoint/2010/main" val="15051830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6111565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a:t>气候变化监测是遥感应用的一个前沿方向</a:t>
            </a:r>
            <a:r>
              <a:rPr lang="zh-CN" altLang="en-US"/>
              <a:t>。</a:t>
            </a:r>
            <a:endParaRPr lang="en-CN"/>
          </a:p>
        </p:txBody>
      </p:sp>
    </p:spTree>
    <p:extLst>
      <p:ext uri="{BB962C8B-B14F-4D97-AF65-F5344CB8AC3E}">
        <p14:creationId xmlns:p14="http://schemas.microsoft.com/office/powerpoint/2010/main" val="14464205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a:t>气候变化监测是遥感应用的一个前沿方向</a:t>
            </a:r>
            <a:r>
              <a:rPr lang="zh-CN" altLang="en-US"/>
              <a:t>。</a:t>
            </a:r>
            <a:endParaRPr lang="en-CN"/>
          </a:p>
        </p:txBody>
      </p:sp>
    </p:spTree>
    <p:extLst>
      <p:ext uri="{BB962C8B-B14F-4D97-AF65-F5344CB8AC3E}">
        <p14:creationId xmlns:p14="http://schemas.microsoft.com/office/powerpoint/2010/main" val="39021216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a:t>气候变化监测是遥感应用的一个前沿方向</a:t>
            </a:r>
            <a:r>
              <a:rPr lang="zh-CN" altLang="en-US"/>
              <a:t>。</a:t>
            </a:r>
            <a:endParaRPr lang="en-CN"/>
          </a:p>
        </p:txBody>
      </p:sp>
    </p:spTree>
    <p:extLst>
      <p:ext uri="{BB962C8B-B14F-4D97-AF65-F5344CB8AC3E}">
        <p14:creationId xmlns:p14="http://schemas.microsoft.com/office/powerpoint/2010/main" val="2916416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046C52-4979-D0C1-D8E4-84C1BF64316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EE42CE5-7FF3-C440-D28E-2413E4B0F97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E3E3898-911D-2F50-E260-CC53E904F6D4}"/>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6624180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9632699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97868F-CCC8-AF89-0EDB-0483E9FBC70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7EFC074-91C7-4C76-5BB9-812794F8D90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9077869-408C-285C-9154-6AD45E1F4EE3}"/>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851105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 不严格按照进度，根据大家学习情况调整。</a:t>
            </a:r>
          </a:p>
        </p:txBody>
      </p:sp>
    </p:spTree>
    <p:extLst>
      <p:ext uri="{BB962C8B-B14F-4D97-AF65-F5344CB8AC3E}">
        <p14:creationId xmlns:p14="http://schemas.microsoft.com/office/powerpoint/2010/main" val="2420041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247650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2"/>
          <p:cNvSpPr>
            <a:spLocks noGrp="1" noRot="1" noChangeAspect="1" noChangeArrowheads="1" noTextEdit="1"/>
          </p:cNvSpPr>
          <p:nvPr>
            <p:ph type="sldImg"/>
          </p:nvPr>
        </p:nvSpPr>
        <p:spPr>
          <a:ln/>
        </p:spPr>
      </p:sp>
      <p:sp>
        <p:nvSpPr>
          <p:cNvPr id="819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kumimoji="1" lang="zh-CN" altLang="zh-CN" sz="1200" kern="1200">
              <a:solidFill>
                <a:schemeClr val="tx1"/>
              </a:solidFill>
              <a:effectLst/>
              <a:latin typeface="Arial" charset="0"/>
              <a:ea typeface="宋体" pitchFamily="2" charset="-122"/>
              <a:cs typeface="宋体" charset="0"/>
            </a:endParaRPr>
          </a:p>
        </p:txBody>
      </p:sp>
    </p:spTree>
    <p:extLst>
      <p:ext uri="{BB962C8B-B14F-4D97-AF65-F5344CB8AC3E}">
        <p14:creationId xmlns:p14="http://schemas.microsoft.com/office/powerpoint/2010/main" val="27764741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77ECF62-1638-4DD4-9C28-B7A1E023F854}" type="slidenum">
              <a:rPr lang="zh-CN" altLang="en-US" smtClean="0">
                <a:solidFill>
                  <a:prstClr val="black"/>
                </a:solidFill>
              </a:rPr>
              <a:pPr/>
              <a:t>7</a:t>
            </a:fld>
            <a:endParaRPr lang="zh-CN" altLang="en-US">
              <a:solidFill>
                <a:prstClr val="black"/>
              </a:solidFill>
            </a:endParaRPr>
          </a:p>
        </p:txBody>
      </p:sp>
    </p:spTree>
    <p:extLst>
      <p:ext uri="{BB962C8B-B14F-4D97-AF65-F5344CB8AC3E}">
        <p14:creationId xmlns:p14="http://schemas.microsoft.com/office/powerpoint/2010/main" val="29472792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657207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50000"/>
              </a:lnSpc>
            </a:pPr>
            <a:r>
              <a:rPr lang="en-CN" altLang="zh-CN" sz="700" u="sng" baseline="0" dirty="0">
                <a:solidFill>
                  <a:schemeClr val="bg2"/>
                </a:solidFill>
                <a:latin typeface="+mn-ea"/>
                <a:ea typeface="+mn-ea"/>
              </a:rPr>
              <a:t>以海平面水位测量为例</a:t>
            </a:r>
            <a:r>
              <a:rPr lang="zh-CN" altLang="en-US" sz="700" baseline="0" dirty="0">
                <a:solidFill>
                  <a:schemeClr val="bg2"/>
                </a:solidFill>
                <a:latin typeface="+mn-ea"/>
                <a:ea typeface="+mn-ea"/>
              </a:rPr>
              <a:t>：</a:t>
            </a:r>
            <a:endParaRPr lang="en-US" altLang="zh-CN" sz="700" baseline="0" dirty="0">
              <a:solidFill>
                <a:schemeClr val="bg2"/>
              </a:solidFill>
              <a:latin typeface="+mn-ea"/>
              <a:ea typeface="+mn-ea"/>
            </a:endParaRPr>
          </a:p>
          <a:p>
            <a:pPr algn="just">
              <a:lnSpc>
                <a:spcPct val="150000"/>
              </a:lnSpc>
            </a:pPr>
            <a:r>
              <a:rPr lang="en-CN" altLang="zh-CN" sz="700" baseline="0" dirty="0">
                <a:solidFill>
                  <a:schemeClr val="bg2"/>
                </a:solidFill>
                <a:latin typeface="+mn-ea"/>
                <a:ea typeface="+mn-ea"/>
              </a:rPr>
              <a:t>传统海平面变化的监测方法是验潮站观测，由于其建设成本较高，并且仅为单点观测，同时其观测结果很容易受到环境和人为因素的影响，导致观测精度很难保持一致，数据可靠性难以评估。</a:t>
            </a:r>
          </a:p>
          <a:p>
            <a:endParaRPr lang="zh-CN" altLang="en-US" dirty="0"/>
          </a:p>
        </p:txBody>
      </p:sp>
    </p:spTree>
    <p:extLst>
      <p:ext uri="{BB962C8B-B14F-4D97-AF65-F5344CB8AC3E}">
        <p14:creationId xmlns:p14="http://schemas.microsoft.com/office/powerpoint/2010/main" val="3193898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tx1"/>
        </a:solidFill>
        <a:effectLst/>
      </p:bgPr>
    </p:bg>
    <p:spTree>
      <p:nvGrpSpPr>
        <p:cNvPr id="1" name=""/>
        <p:cNvGrpSpPr/>
        <p:nvPr/>
      </p:nvGrpSpPr>
      <p:grpSpPr>
        <a:xfrm>
          <a:off x="0" y="0"/>
          <a:ext cx="0" cy="0"/>
          <a:chOff x="0" y="0"/>
          <a:chExt cx="0" cy="0"/>
        </a:xfrm>
      </p:grpSpPr>
      <p:sp>
        <p:nvSpPr>
          <p:cNvPr id="4" name="矩形 3"/>
          <p:cNvSpPr>
            <a:spLocks noChangeArrowheads="1"/>
          </p:cNvSpPr>
          <p:nvPr userDrawn="1"/>
        </p:nvSpPr>
        <p:spPr bwMode="auto">
          <a:xfrm>
            <a:off x="0" y="2276475"/>
            <a:ext cx="9144000" cy="2665413"/>
          </a:xfrm>
          <a:prstGeom prst="rect">
            <a:avLst/>
          </a:prstGeom>
          <a:solidFill>
            <a:schemeClr val="accent1"/>
          </a:solidFill>
          <a:ln>
            <a:noFill/>
          </a:ln>
        </p:spPr>
        <p:txBody>
          <a:bodyPr lIns="0" tIns="0" rIns="0" bIns="0">
            <a:spAutoFit/>
          </a:bodyPr>
          <a:lstStyle>
            <a:lvl1pPr>
              <a:defRPr kumimoji="1" sz="2400">
                <a:solidFill>
                  <a:schemeClr val="tx1"/>
                </a:solidFill>
                <a:latin typeface="Times New Roman" pitchFamily="18" charset="0"/>
                <a:ea typeface="宋体" pitchFamily="2" charset="-122"/>
              </a:defRPr>
            </a:lvl1pPr>
            <a:lvl2pPr marL="742950" indent="-285750">
              <a:defRPr kumimoji="1" sz="2400">
                <a:solidFill>
                  <a:schemeClr val="tx1"/>
                </a:solidFill>
                <a:latin typeface="Times New Roman" pitchFamily="18" charset="0"/>
                <a:ea typeface="宋体" pitchFamily="2" charset="-122"/>
              </a:defRPr>
            </a:lvl2pPr>
            <a:lvl3pPr marL="1143000" indent="-228600">
              <a:defRPr kumimoji="1" sz="2400">
                <a:solidFill>
                  <a:schemeClr val="tx1"/>
                </a:solidFill>
                <a:latin typeface="Times New Roman" pitchFamily="18" charset="0"/>
                <a:ea typeface="宋体" pitchFamily="2" charset="-122"/>
              </a:defRPr>
            </a:lvl3pPr>
            <a:lvl4pPr marL="1600200" indent="-228600">
              <a:defRPr kumimoji="1" sz="2400">
                <a:solidFill>
                  <a:schemeClr val="tx1"/>
                </a:solidFill>
                <a:latin typeface="Times New Roman" pitchFamily="18" charset="0"/>
                <a:ea typeface="宋体" pitchFamily="2" charset="-122"/>
              </a:defRPr>
            </a:lvl4pPr>
            <a:lvl5pPr marL="2057400" indent="-228600">
              <a:defRPr kumimoji="1" sz="2400">
                <a:solidFill>
                  <a:schemeClr val="tx1"/>
                </a:solidFill>
                <a:latin typeface="Times New Roman" pitchFamily="18" charset="0"/>
                <a:ea typeface="宋体" pitchFamily="2" charset="-122"/>
              </a:defRPr>
            </a:lvl5pPr>
            <a:lvl6pPr marL="2514600" indent="-228600" algn="ctr" fontAlgn="base">
              <a:spcBef>
                <a:spcPct val="50000"/>
              </a:spcBef>
              <a:spcAft>
                <a:spcPct val="0"/>
              </a:spcAft>
              <a:defRPr kumimoji="1" sz="2400">
                <a:solidFill>
                  <a:schemeClr val="tx1"/>
                </a:solidFill>
                <a:latin typeface="Times New Roman" pitchFamily="18" charset="0"/>
                <a:ea typeface="宋体" pitchFamily="2" charset="-122"/>
              </a:defRPr>
            </a:lvl6pPr>
            <a:lvl7pPr marL="2971800" indent="-228600" algn="ctr" fontAlgn="base">
              <a:spcBef>
                <a:spcPct val="50000"/>
              </a:spcBef>
              <a:spcAft>
                <a:spcPct val="0"/>
              </a:spcAft>
              <a:defRPr kumimoji="1" sz="2400">
                <a:solidFill>
                  <a:schemeClr val="tx1"/>
                </a:solidFill>
                <a:latin typeface="Times New Roman" pitchFamily="18" charset="0"/>
                <a:ea typeface="宋体" pitchFamily="2" charset="-122"/>
              </a:defRPr>
            </a:lvl7pPr>
            <a:lvl8pPr marL="3429000" indent="-228600" algn="ctr" fontAlgn="base">
              <a:spcBef>
                <a:spcPct val="50000"/>
              </a:spcBef>
              <a:spcAft>
                <a:spcPct val="0"/>
              </a:spcAft>
              <a:defRPr kumimoji="1" sz="2400">
                <a:solidFill>
                  <a:schemeClr val="tx1"/>
                </a:solidFill>
                <a:latin typeface="Times New Roman" pitchFamily="18" charset="0"/>
                <a:ea typeface="宋体" pitchFamily="2" charset="-122"/>
              </a:defRPr>
            </a:lvl8pPr>
            <a:lvl9pPr marL="3886200" indent="-228600" algn="ctr" fontAlgn="base">
              <a:spcBef>
                <a:spcPct val="50000"/>
              </a:spcBef>
              <a:spcAft>
                <a:spcPct val="0"/>
              </a:spcAft>
              <a:defRPr kumimoji="1" sz="2400">
                <a:solidFill>
                  <a:schemeClr val="tx1"/>
                </a:solidFill>
                <a:latin typeface="Times New Roman" pitchFamily="18" charset="0"/>
                <a:ea typeface="宋体" pitchFamily="2" charset="-122"/>
              </a:defRPr>
            </a:lvl9pPr>
          </a:lstStyle>
          <a:p>
            <a:pPr>
              <a:defRPr/>
            </a:pPr>
            <a:endParaRPr kumimoji="0" lang="zh-CN" altLang="en-US">
              <a:solidFill>
                <a:prstClr val="white"/>
              </a:solidFill>
              <a:cs typeface="+mn-cs"/>
            </a:endParaRPr>
          </a:p>
        </p:txBody>
      </p:sp>
      <p:sp>
        <p:nvSpPr>
          <p:cNvPr id="5" name="矩形 4"/>
          <p:cNvSpPr>
            <a:spLocks noChangeArrowheads="1"/>
          </p:cNvSpPr>
          <p:nvPr userDrawn="1"/>
        </p:nvSpPr>
        <p:spPr bwMode="auto">
          <a:xfrm>
            <a:off x="0" y="2203450"/>
            <a:ext cx="9144000" cy="71438"/>
          </a:xfrm>
          <a:prstGeom prst="rect">
            <a:avLst/>
          </a:prstGeom>
          <a:solidFill>
            <a:srgbClr val="FFC000"/>
          </a:solidFill>
          <a:ln>
            <a:noFill/>
          </a:ln>
        </p:spPr>
        <p:txBody>
          <a:bodyPr lIns="0" tIns="0" rIns="0" bIns="0">
            <a:spAutoFit/>
          </a:bodyPr>
          <a:lstStyle>
            <a:lvl1pPr>
              <a:defRPr kumimoji="1" sz="2400">
                <a:solidFill>
                  <a:schemeClr val="tx1"/>
                </a:solidFill>
                <a:latin typeface="Times New Roman" pitchFamily="18" charset="0"/>
                <a:ea typeface="宋体" pitchFamily="2" charset="-122"/>
              </a:defRPr>
            </a:lvl1pPr>
            <a:lvl2pPr marL="742950" indent="-285750">
              <a:defRPr kumimoji="1" sz="2400">
                <a:solidFill>
                  <a:schemeClr val="tx1"/>
                </a:solidFill>
                <a:latin typeface="Times New Roman" pitchFamily="18" charset="0"/>
                <a:ea typeface="宋体" pitchFamily="2" charset="-122"/>
              </a:defRPr>
            </a:lvl2pPr>
            <a:lvl3pPr marL="1143000" indent="-228600">
              <a:defRPr kumimoji="1" sz="2400">
                <a:solidFill>
                  <a:schemeClr val="tx1"/>
                </a:solidFill>
                <a:latin typeface="Times New Roman" pitchFamily="18" charset="0"/>
                <a:ea typeface="宋体" pitchFamily="2" charset="-122"/>
              </a:defRPr>
            </a:lvl3pPr>
            <a:lvl4pPr marL="1600200" indent="-228600">
              <a:defRPr kumimoji="1" sz="2400">
                <a:solidFill>
                  <a:schemeClr val="tx1"/>
                </a:solidFill>
                <a:latin typeface="Times New Roman" pitchFamily="18" charset="0"/>
                <a:ea typeface="宋体" pitchFamily="2" charset="-122"/>
              </a:defRPr>
            </a:lvl4pPr>
            <a:lvl5pPr marL="2057400" indent="-228600">
              <a:defRPr kumimoji="1" sz="2400">
                <a:solidFill>
                  <a:schemeClr val="tx1"/>
                </a:solidFill>
                <a:latin typeface="Times New Roman" pitchFamily="18" charset="0"/>
                <a:ea typeface="宋体" pitchFamily="2" charset="-122"/>
              </a:defRPr>
            </a:lvl5pPr>
            <a:lvl6pPr marL="2514600" indent="-228600" algn="ctr" fontAlgn="base">
              <a:spcBef>
                <a:spcPct val="50000"/>
              </a:spcBef>
              <a:spcAft>
                <a:spcPct val="0"/>
              </a:spcAft>
              <a:defRPr kumimoji="1" sz="2400">
                <a:solidFill>
                  <a:schemeClr val="tx1"/>
                </a:solidFill>
                <a:latin typeface="Times New Roman" pitchFamily="18" charset="0"/>
                <a:ea typeface="宋体" pitchFamily="2" charset="-122"/>
              </a:defRPr>
            </a:lvl6pPr>
            <a:lvl7pPr marL="2971800" indent="-228600" algn="ctr" fontAlgn="base">
              <a:spcBef>
                <a:spcPct val="50000"/>
              </a:spcBef>
              <a:spcAft>
                <a:spcPct val="0"/>
              </a:spcAft>
              <a:defRPr kumimoji="1" sz="2400">
                <a:solidFill>
                  <a:schemeClr val="tx1"/>
                </a:solidFill>
                <a:latin typeface="Times New Roman" pitchFamily="18" charset="0"/>
                <a:ea typeface="宋体" pitchFamily="2" charset="-122"/>
              </a:defRPr>
            </a:lvl7pPr>
            <a:lvl8pPr marL="3429000" indent="-228600" algn="ctr" fontAlgn="base">
              <a:spcBef>
                <a:spcPct val="50000"/>
              </a:spcBef>
              <a:spcAft>
                <a:spcPct val="0"/>
              </a:spcAft>
              <a:defRPr kumimoji="1" sz="2400">
                <a:solidFill>
                  <a:schemeClr val="tx1"/>
                </a:solidFill>
                <a:latin typeface="Times New Roman" pitchFamily="18" charset="0"/>
                <a:ea typeface="宋体" pitchFamily="2" charset="-122"/>
              </a:defRPr>
            </a:lvl8pPr>
            <a:lvl9pPr marL="3886200" indent="-228600" algn="ctr" fontAlgn="base">
              <a:spcBef>
                <a:spcPct val="50000"/>
              </a:spcBef>
              <a:spcAft>
                <a:spcPct val="0"/>
              </a:spcAft>
              <a:defRPr kumimoji="1" sz="2400">
                <a:solidFill>
                  <a:schemeClr val="tx1"/>
                </a:solidFill>
                <a:latin typeface="Times New Roman" pitchFamily="18" charset="0"/>
                <a:ea typeface="宋体" pitchFamily="2" charset="-122"/>
              </a:defRPr>
            </a:lvl9pPr>
          </a:lstStyle>
          <a:p>
            <a:pPr>
              <a:defRPr/>
            </a:pPr>
            <a:endParaRPr kumimoji="0" lang="zh-CN" altLang="en-US">
              <a:solidFill>
                <a:prstClr val="white"/>
              </a:solidFill>
              <a:cs typeface="+mn-cs"/>
            </a:endParaRPr>
          </a:p>
        </p:txBody>
      </p:sp>
      <p:sp>
        <p:nvSpPr>
          <p:cNvPr id="6" name="矩形 5"/>
          <p:cNvSpPr>
            <a:spLocks noChangeArrowheads="1"/>
          </p:cNvSpPr>
          <p:nvPr userDrawn="1"/>
        </p:nvSpPr>
        <p:spPr bwMode="auto">
          <a:xfrm>
            <a:off x="0" y="4870450"/>
            <a:ext cx="9144000" cy="71438"/>
          </a:xfrm>
          <a:prstGeom prst="rect">
            <a:avLst/>
          </a:prstGeom>
          <a:solidFill>
            <a:srgbClr val="FFC000"/>
          </a:solidFill>
          <a:ln>
            <a:noFill/>
          </a:ln>
        </p:spPr>
        <p:txBody>
          <a:bodyPr lIns="0" tIns="0" rIns="0" bIns="0">
            <a:spAutoFit/>
          </a:bodyPr>
          <a:lstStyle>
            <a:lvl1pPr>
              <a:defRPr kumimoji="1" sz="2400">
                <a:solidFill>
                  <a:schemeClr val="tx1"/>
                </a:solidFill>
                <a:latin typeface="Times New Roman" pitchFamily="18" charset="0"/>
                <a:ea typeface="宋体" pitchFamily="2" charset="-122"/>
              </a:defRPr>
            </a:lvl1pPr>
            <a:lvl2pPr marL="742950" indent="-285750">
              <a:defRPr kumimoji="1" sz="2400">
                <a:solidFill>
                  <a:schemeClr val="tx1"/>
                </a:solidFill>
                <a:latin typeface="Times New Roman" pitchFamily="18" charset="0"/>
                <a:ea typeface="宋体" pitchFamily="2" charset="-122"/>
              </a:defRPr>
            </a:lvl2pPr>
            <a:lvl3pPr marL="1143000" indent="-228600">
              <a:defRPr kumimoji="1" sz="2400">
                <a:solidFill>
                  <a:schemeClr val="tx1"/>
                </a:solidFill>
                <a:latin typeface="Times New Roman" pitchFamily="18" charset="0"/>
                <a:ea typeface="宋体" pitchFamily="2" charset="-122"/>
              </a:defRPr>
            </a:lvl3pPr>
            <a:lvl4pPr marL="1600200" indent="-228600">
              <a:defRPr kumimoji="1" sz="2400">
                <a:solidFill>
                  <a:schemeClr val="tx1"/>
                </a:solidFill>
                <a:latin typeface="Times New Roman" pitchFamily="18" charset="0"/>
                <a:ea typeface="宋体" pitchFamily="2" charset="-122"/>
              </a:defRPr>
            </a:lvl4pPr>
            <a:lvl5pPr marL="2057400" indent="-228600">
              <a:defRPr kumimoji="1" sz="2400">
                <a:solidFill>
                  <a:schemeClr val="tx1"/>
                </a:solidFill>
                <a:latin typeface="Times New Roman" pitchFamily="18" charset="0"/>
                <a:ea typeface="宋体" pitchFamily="2" charset="-122"/>
              </a:defRPr>
            </a:lvl5pPr>
            <a:lvl6pPr marL="2514600" indent="-228600" algn="ctr" fontAlgn="base">
              <a:spcBef>
                <a:spcPct val="50000"/>
              </a:spcBef>
              <a:spcAft>
                <a:spcPct val="0"/>
              </a:spcAft>
              <a:defRPr kumimoji="1" sz="2400">
                <a:solidFill>
                  <a:schemeClr val="tx1"/>
                </a:solidFill>
                <a:latin typeface="Times New Roman" pitchFamily="18" charset="0"/>
                <a:ea typeface="宋体" pitchFamily="2" charset="-122"/>
              </a:defRPr>
            </a:lvl6pPr>
            <a:lvl7pPr marL="2971800" indent="-228600" algn="ctr" fontAlgn="base">
              <a:spcBef>
                <a:spcPct val="50000"/>
              </a:spcBef>
              <a:spcAft>
                <a:spcPct val="0"/>
              </a:spcAft>
              <a:defRPr kumimoji="1" sz="2400">
                <a:solidFill>
                  <a:schemeClr val="tx1"/>
                </a:solidFill>
                <a:latin typeface="Times New Roman" pitchFamily="18" charset="0"/>
                <a:ea typeface="宋体" pitchFamily="2" charset="-122"/>
              </a:defRPr>
            </a:lvl7pPr>
            <a:lvl8pPr marL="3429000" indent="-228600" algn="ctr" fontAlgn="base">
              <a:spcBef>
                <a:spcPct val="50000"/>
              </a:spcBef>
              <a:spcAft>
                <a:spcPct val="0"/>
              </a:spcAft>
              <a:defRPr kumimoji="1" sz="2400">
                <a:solidFill>
                  <a:schemeClr val="tx1"/>
                </a:solidFill>
                <a:latin typeface="Times New Roman" pitchFamily="18" charset="0"/>
                <a:ea typeface="宋体" pitchFamily="2" charset="-122"/>
              </a:defRPr>
            </a:lvl8pPr>
            <a:lvl9pPr marL="3886200" indent="-228600" algn="ctr" fontAlgn="base">
              <a:spcBef>
                <a:spcPct val="50000"/>
              </a:spcBef>
              <a:spcAft>
                <a:spcPct val="0"/>
              </a:spcAft>
              <a:defRPr kumimoji="1" sz="2400">
                <a:solidFill>
                  <a:schemeClr val="tx1"/>
                </a:solidFill>
                <a:latin typeface="Times New Roman" pitchFamily="18" charset="0"/>
                <a:ea typeface="宋体" pitchFamily="2" charset="-122"/>
              </a:defRPr>
            </a:lvl9pPr>
          </a:lstStyle>
          <a:p>
            <a:pPr>
              <a:defRPr/>
            </a:pPr>
            <a:endParaRPr kumimoji="0" lang="zh-CN" altLang="en-US">
              <a:solidFill>
                <a:prstClr val="white"/>
              </a:solidFill>
              <a:cs typeface="+mn-cs"/>
            </a:endParaRPr>
          </a:p>
        </p:txBody>
      </p:sp>
      <p:sp>
        <p:nvSpPr>
          <p:cNvPr id="32860" name="Rectangle 92"/>
          <p:cNvSpPr>
            <a:spLocks noGrp="1" noChangeArrowheads="1"/>
          </p:cNvSpPr>
          <p:nvPr>
            <p:ph type="ctrTitle"/>
          </p:nvPr>
        </p:nvSpPr>
        <p:spPr>
          <a:xfrm>
            <a:off x="1828800" y="1828800"/>
            <a:ext cx="6934200" cy="2362200"/>
          </a:xfrm>
          <a:noFill/>
        </p:spPr>
        <p:txBody>
          <a:bodyPr/>
          <a:lstStyle>
            <a:lvl1pPr>
              <a:defRPr/>
            </a:lvl1pPr>
          </a:lstStyle>
          <a:p>
            <a:r>
              <a:rPr lang="zh-CN" altLang="en-US"/>
              <a:t>单击此处编辑母版标题样式</a:t>
            </a:r>
          </a:p>
        </p:txBody>
      </p:sp>
      <p:sp>
        <p:nvSpPr>
          <p:cNvPr id="32861" name="Rectangle 93"/>
          <p:cNvSpPr>
            <a:spLocks noGrp="1" noChangeArrowheads="1"/>
          </p:cNvSpPr>
          <p:nvPr>
            <p:ph type="subTitle" idx="1"/>
          </p:nvPr>
        </p:nvSpPr>
        <p:spPr>
          <a:xfrm>
            <a:off x="1828800" y="4572000"/>
            <a:ext cx="6934200" cy="1295400"/>
          </a:xfrm>
          <a:prstGeom prst="rect">
            <a:avLst/>
          </a:prstGeom>
        </p:spPr>
        <p:txBody>
          <a:bodyPr/>
          <a:lstStyle>
            <a:lvl1pPr marL="0" indent="0">
              <a:buFontTx/>
              <a:buNone/>
              <a:defRPr/>
            </a:lvl1pPr>
          </a:lstStyle>
          <a:p>
            <a:r>
              <a:rPr lang="zh-CN" altLang="en-US"/>
              <a:t>单击此处编辑母版副标题样式</a:t>
            </a:r>
          </a:p>
        </p:txBody>
      </p:sp>
      <p:sp>
        <p:nvSpPr>
          <p:cNvPr id="2" name="灯片编号占位符 1"/>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032436137"/>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a:xfrm>
            <a:off x="287338" y="981075"/>
            <a:ext cx="7772400" cy="518477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30788887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6988"/>
            <a:ext cx="2286000" cy="6192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6988"/>
            <a:ext cx="6705600" cy="61928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92179869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0" y="-26988"/>
            <a:ext cx="9144000" cy="61928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灯片编号占位符 2"/>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03182318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0" y="-26988"/>
            <a:ext cx="9144000" cy="792163"/>
          </a:xfrm>
        </p:spPr>
        <p:txBody>
          <a:bodyPr/>
          <a:lstStyle/>
          <a:p>
            <a:r>
              <a:rPr lang="zh-CN" altLang="en-US"/>
              <a:t>单击此处编辑母版标题样式</a:t>
            </a:r>
          </a:p>
        </p:txBody>
      </p:sp>
      <p:sp>
        <p:nvSpPr>
          <p:cNvPr id="3" name="表格占位符 2"/>
          <p:cNvSpPr>
            <a:spLocks noGrp="1"/>
          </p:cNvSpPr>
          <p:nvPr>
            <p:ph type="tbl" idx="1"/>
          </p:nvPr>
        </p:nvSpPr>
        <p:spPr>
          <a:xfrm>
            <a:off x="685800" y="981075"/>
            <a:ext cx="7772400" cy="5184775"/>
          </a:xfrm>
          <a:prstGeom prst="rect">
            <a:avLst/>
          </a:prstGeom>
        </p:spPr>
        <p:txBody>
          <a:bodyPr/>
          <a:lstStyle/>
          <a:p>
            <a:pPr lvl="0"/>
            <a:endParaRPr lang="zh-CN" altLang="en-US" noProof="0"/>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38429749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0" y="-26988"/>
            <a:ext cx="9144000" cy="792163"/>
          </a:xfrm>
        </p:spPr>
        <p:txBody>
          <a:bodyPr/>
          <a:lstStyle/>
          <a:p>
            <a:r>
              <a:rPr lang="zh-CN" altLang="en-US"/>
              <a:t>单击此处编辑母版标题样式</a:t>
            </a:r>
          </a:p>
        </p:txBody>
      </p:sp>
      <p:sp>
        <p:nvSpPr>
          <p:cNvPr id="3" name="文本占位符 2"/>
          <p:cNvSpPr>
            <a:spLocks noGrp="1"/>
          </p:cNvSpPr>
          <p:nvPr>
            <p:ph type="body" sz="half" idx="1"/>
          </p:nvPr>
        </p:nvSpPr>
        <p:spPr>
          <a:xfrm>
            <a:off x="685800" y="981075"/>
            <a:ext cx="3810000" cy="518477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81075"/>
            <a:ext cx="3810000" cy="518477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灯片编号占位符 4"/>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34900904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pic>
        <p:nvPicPr>
          <p:cNvPr id="105473" name="Picture 1" descr="D:\5万更新包奖PPT\张嘉\PPT用图\2.整饰相关\整饰 周老师改\5 31整饰-1副本.jpg"/>
          <p:cNvPicPr>
            <a:picLocks noChangeAspect="1" noChangeArrowheads="1"/>
          </p:cNvPicPr>
          <p:nvPr userDrawn="1"/>
        </p:nvPicPr>
        <p:blipFill>
          <a:blip r:embed="rId2" cstate="print"/>
          <a:srcRect/>
          <a:stretch>
            <a:fillRect/>
          </a:stretch>
        </p:blipFill>
        <p:spPr bwMode="auto">
          <a:xfrm>
            <a:off x="0" y="-1"/>
            <a:ext cx="9144000" cy="6858001"/>
          </a:xfrm>
          <a:prstGeom prst="rect">
            <a:avLst/>
          </a:prstGeom>
          <a:noFill/>
        </p:spPr>
      </p:pic>
      <p:sp>
        <p:nvSpPr>
          <p:cNvPr id="2" name="大标题"/>
          <p:cNvSpPr>
            <a:spLocks noGrp="1"/>
          </p:cNvSpPr>
          <p:nvPr>
            <p:ph type="title"/>
          </p:nvPr>
        </p:nvSpPr>
        <p:spPr>
          <a:xfrm>
            <a:off x="0" y="0"/>
            <a:ext cx="9144000" cy="1071546"/>
          </a:xfrm>
          <a:prstGeom prst="rect">
            <a:avLst/>
          </a:prstGeom>
        </p:spPr>
        <p:txBody>
          <a:bodyPr anchor="ctr"/>
          <a:lstStyle>
            <a:lvl1pPr algn="ctr">
              <a:defRPr lang="zh-CN" altLang="en-US" sz="3600" b="1" dirty="0">
                <a:ln w="19050">
                  <a:noFill/>
                </a:ln>
                <a:solidFill>
                  <a:schemeClr val="bg1"/>
                </a:solidFill>
                <a:effectLst>
                  <a:outerShdw blurRad="50800" dist="38100" dir="2700000" algn="tl" rotWithShape="0">
                    <a:prstClr val="black">
                      <a:alpha val="40000"/>
                    </a:prstClr>
                  </a:outerShdw>
                </a:effectLst>
                <a:latin typeface="微软雅黑" pitchFamily="34" charset="-122"/>
                <a:ea typeface="微软雅黑" pitchFamily="34" charset="-122"/>
                <a:cs typeface="+mj-cs"/>
              </a:defRPr>
            </a:lvl1pPr>
          </a:lstStyle>
          <a:p>
            <a:r>
              <a:rPr lang="zh-CN" altLang="en-US" dirty="0"/>
              <a:t>单击此处编辑母版标题样式</a:t>
            </a:r>
          </a:p>
        </p:txBody>
      </p:sp>
    </p:spTree>
    <p:extLst>
      <p:ext uri="{BB962C8B-B14F-4D97-AF65-F5344CB8AC3E}">
        <p14:creationId xmlns:p14="http://schemas.microsoft.com/office/powerpoint/2010/main" val="253477105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标题和内容">
    <p:bg>
      <p:bgPr>
        <a:gradFill rotWithShape="1">
          <a:gsLst>
            <a:gs pos="0">
              <a:schemeClr val="bg1">
                <a:tint val="80000"/>
                <a:satMod val="300000"/>
              </a:schemeClr>
            </a:gs>
            <a:gs pos="100000">
              <a:schemeClr val="bg1">
                <a:lumMod val="9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457200" y="6356350"/>
            <a:ext cx="2133600" cy="365125"/>
          </a:xfrm>
          <a:prstGeom prst="rect">
            <a:avLst/>
          </a:prstGeom>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a:xfrm>
            <a:off x="3124200" y="6356350"/>
            <a:ext cx="2895600" cy="365125"/>
          </a:xfrm>
          <a:prstGeom prst="rect">
            <a:avLst/>
          </a:prstGeom>
        </p:spPr>
        <p:txBody>
          <a:bodyPr/>
          <a:lstStyle/>
          <a:p>
            <a:endParaRPr lang="zh-CN" altLang="en-US">
              <a:solidFill>
                <a:prstClr val="black">
                  <a:tint val="75000"/>
                </a:prstClr>
              </a:solidFill>
            </a:endParaRPr>
          </a:p>
        </p:txBody>
      </p:sp>
    </p:spTree>
    <p:extLst>
      <p:ext uri="{BB962C8B-B14F-4D97-AF65-F5344CB8AC3E}">
        <p14:creationId xmlns:p14="http://schemas.microsoft.com/office/powerpoint/2010/main" val="219865972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457200" y="6356350"/>
            <a:ext cx="2133600" cy="365125"/>
          </a:xfrm>
          <a:prstGeom prst="rect">
            <a:avLst/>
          </a:prstGeom>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a:xfrm>
            <a:off x="3124200" y="6356350"/>
            <a:ext cx="2895600" cy="365125"/>
          </a:xfrm>
          <a:prstGeom prst="rect">
            <a:avLst/>
          </a:prstGeom>
        </p:spPr>
        <p:txBody>
          <a:bodyPr/>
          <a:lstStyle/>
          <a:p>
            <a:endParaRPr lang="zh-CN" altLang="en-US">
              <a:solidFill>
                <a:prstClr val="black">
                  <a:tint val="75000"/>
                </a:prstClr>
              </a:solidFill>
            </a:endParaRPr>
          </a:p>
        </p:txBody>
      </p:sp>
    </p:spTree>
    <p:extLst>
      <p:ext uri="{BB962C8B-B14F-4D97-AF65-F5344CB8AC3E}">
        <p14:creationId xmlns:p14="http://schemas.microsoft.com/office/powerpoint/2010/main" val="261613086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6" name="灯片编号占位符 5"/>
          <p:cNvSpPr>
            <a:spLocks noGrp="1"/>
          </p:cNvSpPr>
          <p:nvPr>
            <p:ph type="sldNum" sz="quarter" idx="12"/>
          </p:nvPr>
        </p:nvSpPr>
        <p:spPr>
          <a:xfrm>
            <a:off x="6982264" y="6467404"/>
            <a:ext cx="2133600" cy="365125"/>
          </a:xfrm>
          <a:prstGeom prst="rect">
            <a:avLst/>
          </a:prstGeom>
        </p:spPr>
        <p:txBody>
          <a:bodyPr/>
          <a:lstStyle>
            <a:lvl1pPr>
              <a:defRPr>
                <a:latin typeface="+mn-lt"/>
              </a:defRPr>
            </a:lvl1pPr>
          </a:lstStyle>
          <a:p>
            <a:r>
              <a:rPr lang="en-US" altLang="zh-CN">
                <a:solidFill>
                  <a:prstClr val="black">
                    <a:tint val="75000"/>
                  </a:prstClr>
                </a:solidFill>
              </a:rPr>
              <a:t>Page </a:t>
            </a:r>
            <a:fld id="{5B7D6B44-8869-44D6-9B46-FD9D3C769EB1}" type="slidenum">
              <a:rPr lang="zh-CN" altLang="en-US" smtClean="0">
                <a:solidFill>
                  <a:prstClr val="black">
                    <a:tint val="75000"/>
                  </a:prstClr>
                </a:solidFill>
              </a:rPr>
              <a:pPr/>
              <a:t>‹#›</a:t>
            </a:fld>
            <a:endParaRPr lang="zh-CN" altLang="en-US">
              <a:solidFill>
                <a:prstClr val="black">
                  <a:tint val="75000"/>
                </a:prstClr>
              </a:solidFill>
            </a:endParaRPr>
          </a:p>
        </p:txBody>
      </p:sp>
      <p:sp>
        <p:nvSpPr>
          <p:cNvPr id="10" name="任意多边形 9"/>
          <p:cNvSpPr/>
          <p:nvPr userDrawn="1"/>
        </p:nvSpPr>
        <p:spPr>
          <a:xfrm>
            <a:off x="0" y="6395396"/>
            <a:ext cx="9144000" cy="0"/>
          </a:xfrm>
          <a:custGeom>
            <a:avLst/>
            <a:gdLst>
              <a:gd name="connsiteX0" fmla="*/ 0 w 9144000"/>
              <a:gd name="connsiteY0" fmla="*/ 0 h 0"/>
              <a:gd name="connsiteX1" fmla="*/ 9144000 w 9144000"/>
              <a:gd name="connsiteY1" fmla="*/ 0 h 0"/>
            </a:gdLst>
            <a:ahLst/>
            <a:cxnLst>
              <a:cxn ang="0">
                <a:pos x="connsiteX0" y="connsiteY0"/>
              </a:cxn>
              <a:cxn ang="0">
                <a:pos x="connsiteX1" y="connsiteY1"/>
              </a:cxn>
            </a:cxnLst>
            <a:rect l="l" t="t" r="r" b="b"/>
            <a:pathLst>
              <a:path w="9144000">
                <a:moveTo>
                  <a:pt x="0" y="0"/>
                </a:moveTo>
                <a:lnTo>
                  <a:pt x="914400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prstClr val="white"/>
              </a:solidFill>
            </a:endParaRPr>
          </a:p>
        </p:txBody>
      </p:sp>
      <p:sp>
        <p:nvSpPr>
          <p:cNvPr id="11" name="Rectangle 2"/>
          <p:cNvSpPr>
            <a:spLocks noGrp="1" noChangeArrowheads="1"/>
          </p:cNvSpPr>
          <p:nvPr>
            <p:ph type="title"/>
          </p:nvPr>
        </p:nvSpPr>
        <p:spPr bwMode="auto">
          <a:xfrm>
            <a:off x="0" y="8526"/>
            <a:ext cx="802481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spTree>
    <p:extLst>
      <p:ext uri="{BB962C8B-B14F-4D97-AF65-F5344CB8AC3E}">
        <p14:creationId xmlns:p14="http://schemas.microsoft.com/office/powerpoint/2010/main" val="155685361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30629FCA-9BCC-4D94-BCF1-50AA18210C8D}" type="slidenum">
              <a:rPr lang="en-US" altLang="zh-CN"/>
              <a:t>‹#›</a:t>
            </a:fld>
            <a:r>
              <a:rPr lang="en-US" altLang="zh-CN"/>
              <a:t> </a:t>
            </a:r>
          </a:p>
        </p:txBody>
      </p:sp>
    </p:spTree>
    <p:extLst>
      <p:ext uri="{BB962C8B-B14F-4D97-AF65-F5344CB8AC3E}">
        <p14:creationId xmlns:p14="http://schemas.microsoft.com/office/powerpoint/2010/main" val="325955421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287338" y="981075"/>
            <a:ext cx="7772400" cy="518477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标题 5"/>
          <p:cNvSpPr>
            <a:spLocks noGrp="1"/>
          </p:cNvSpPr>
          <p:nvPr>
            <p:ph type="title"/>
          </p:nvPr>
        </p:nvSpPr>
        <p:spPr/>
        <p:txBody>
          <a:bodyPr/>
          <a:lstStyle/>
          <a:p>
            <a:r>
              <a:rPr lang="zh-CN" altLang="en-US"/>
              <a:t>单击此处编辑母版标题样式</a:t>
            </a:r>
          </a:p>
        </p:txBody>
      </p:sp>
      <p:sp>
        <p:nvSpPr>
          <p:cNvPr id="7" name="灯片编号占位符 6"/>
          <p:cNvSpPr>
            <a:spLocks noGrp="1"/>
          </p:cNvSpPr>
          <p:nvPr>
            <p:ph type="sldNum" sz="quarter" idx="10"/>
          </p:nvPr>
        </p:nvSpPr>
        <p:spPr/>
        <p:txBody>
          <a:bodyPr/>
          <a:lstStyle>
            <a:lvl1pPr>
              <a:defRPr>
                <a:solidFill>
                  <a:schemeClr val="bg2"/>
                </a:solidFill>
              </a:defRPr>
            </a:lvl1pPr>
          </a:lstStyle>
          <a:p>
            <a:fld id="{B8E54011-88F9-4C11-89A5-A0E112247FEB}" type="slidenum">
              <a:rPr lang="zh-CN" altLang="en-US" smtClean="0"/>
              <a:pPr/>
              <a:t>‹#›</a:t>
            </a:fld>
            <a:endParaRPr lang="zh-CN" altLang="en-US"/>
          </a:p>
        </p:txBody>
      </p:sp>
    </p:spTree>
    <p:extLst>
      <p:ext uri="{BB962C8B-B14F-4D97-AF65-F5344CB8AC3E}">
        <p14:creationId xmlns:p14="http://schemas.microsoft.com/office/powerpoint/2010/main" val="306292966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480EE588-B514-4B83-883F-1A90AE4C4A85}" type="slidenum">
              <a:rPr lang="en-US" altLang="zh-CN"/>
              <a:t>‹#›</a:t>
            </a:fld>
            <a:r>
              <a:rPr lang="en-US" altLang="zh-CN"/>
              <a:t> </a:t>
            </a:r>
          </a:p>
        </p:txBody>
      </p:sp>
    </p:spTree>
    <p:extLst>
      <p:ext uri="{BB962C8B-B14F-4D97-AF65-F5344CB8AC3E}">
        <p14:creationId xmlns:p14="http://schemas.microsoft.com/office/powerpoint/2010/main" val="130249880"/>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0523AAF6-DDDF-4D98-B1C8-197F7B964DB6}" type="slidenum">
              <a:rPr lang="en-US" altLang="zh-CN"/>
              <a:t>‹#›</a:t>
            </a:fld>
            <a:r>
              <a:rPr lang="en-US" altLang="zh-CN"/>
              <a:t> </a:t>
            </a:r>
          </a:p>
        </p:txBody>
      </p:sp>
    </p:spTree>
    <p:extLst>
      <p:ext uri="{BB962C8B-B14F-4D97-AF65-F5344CB8AC3E}">
        <p14:creationId xmlns:p14="http://schemas.microsoft.com/office/powerpoint/2010/main" val="2344115387"/>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25438" y="1087438"/>
            <a:ext cx="4027487" cy="2270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505325" y="1087438"/>
            <a:ext cx="4027488" cy="2270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5"/>
          <p:cNvSpPr>
            <a:spLocks noGrp="1" noChangeArrowheads="1"/>
          </p:cNvSpPr>
          <p:nvPr>
            <p:ph type="sldNum" sz="quarter" idx="10"/>
          </p:nvPr>
        </p:nvSpPr>
        <p:spPr/>
        <p:txBody>
          <a:bodyPr/>
          <a:lstStyle>
            <a:lvl1pPr>
              <a:defRPr/>
            </a:lvl1pPr>
          </a:lstStyle>
          <a:p>
            <a:pPr>
              <a:defRPr/>
            </a:pPr>
            <a:r>
              <a:rPr lang="en-US" altLang="zh-CN"/>
              <a:t> </a:t>
            </a:r>
            <a:fld id="{DAC03A7A-4C91-400B-8A5E-521C0E46A7DC}" type="slidenum">
              <a:rPr lang="en-US" altLang="zh-CN"/>
              <a:t>‹#›</a:t>
            </a:fld>
            <a:r>
              <a:rPr lang="en-US" altLang="zh-CN"/>
              <a:t> </a:t>
            </a:r>
          </a:p>
        </p:txBody>
      </p:sp>
    </p:spTree>
    <p:extLst>
      <p:ext uri="{BB962C8B-B14F-4D97-AF65-F5344CB8AC3E}">
        <p14:creationId xmlns:p14="http://schemas.microsoft.com/office/powerpoint/2010/main" val="296186905"/>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5"/>
          <p:cNvSpPr>
            <a:spLocks noGrp="1" noChangeArrowheads="1"/>
          </p:cNvSpPr>
          <p:nvPr>
            <p:ph type="sldNum" sz="quarter" idx="10"/>
          </p:nvPr>
        </p:nvSpPr>
        <p:spPr/>
        <p:txBody>
          <a:bodyPr/>
          <a:lstStyle>
            <a:lvl1pPr>
              <a:defRPr/>
            </a:lvl1pPr>
          </a:lstStyle>
          <a:p>
            <a:pPr>
              <a:defRPr/>
            </a:pPr>
            <a:r>
              <a:rPr lang="en-US" altLang="zh-CN"/>
              <a:t> </a:t>
            </a:r>
            <a:fld id="{CE4B736F-8802-4601-81EF-2D08228E192A}" type="slidenum">
              <a:rPr lang="en-US" altLang="zh-CN"/>
              <a:t>‹#›</a:t>
            </a:fld>
            <a:r>
              <a:rPr lang="en-US" altLang="zh-CN"/>
              <a:t> </a:t>
            </a:r>
          </a:p>
        </p:txBody>
      </p:sp>
    </p:spTree>
    <p:extLst>
      <p:ext uri="{BB962C8B-B14F-4D97-AF65-F5344CB8AC3E}">
        <p14:creationId xmlns:p14="http://schemas.microsoft.com/office/powerpoint/2010/main" val="3292782090"/>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5"/>
          <p:cNvSpPr>
            <a:spLocks noGrp="1" noChangeArrowheads="1"/>
          </p:cNvSpPr>
          <p:nvPr>
            <p:ph type="sldNum" sz="quarter" idx="10"/>
          </p:nvPr>
        </p:nvSpPr>
        <p:spPr/>
        <p:txBody>
          <a:bodyPr/>
          <a:lstStyle>
            <a:lvl1pPr>
              <a:defRPr/>
            </a:lvl1pPr>
          </a:lstStyle>
          <a:p>
            <a:pPr>
              <a:defRPr/>
            </a:pPr>
            <a:r>
              <a:rPr lang="en-US" altLang="zh-CN"/>
              <a:t> </a:t>
            </a:r>
            <a:fld id="{94C19E30-39C3-491E-99F3-94FA9B6A4A6B}" type="slidenum">
              <a:rPr lang="en-US" altLang="zh-CN"/>
              <a:t>‹#›</a:t>
            </a:fld>
            <a:r>
              <a:rPr lang="en-US" altLang="zh-CN"/>
              <a:t> </a:t>
            </a:r>
          </a:p>
        </p:txBody>
      </p:sp>
    </p:spTree>
    <p:extLst>
      <p:ext uri="{BB962C8B-B14F-4D97-AF65-F5344CB8AC3E}">
        <p14:creationId xmlns:p14="http://schemas.microsoft.com/office/powerpoint/2010/main" val="4121323634"/>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5"/>
          <p:cNvSpPr>
            <a:spLocks noGrp="1" noChangeArrowheads="1"/>
          </p:cNvSpPr>
          <p:nvPr>
            <p:ph type="sldNum" sz="quarter" idx="10"/>
          </p:nvPr>
        </p:nvSpPr>
        <p:spPr/>
        <p:txBody>
          <a:bodyPr/>
          <a:lstStyle>
            <a:lvl1pPr>
              <a:defRPr/>
            </a:lvl1pPr>
          </a:lstStyle>
          <a:p>
            <a:pPr>
              <a:defRPr/>
            </a:pPr>
            <a:r>
              <a:rPr lang="en-US" altLang="zh-CN"/>
              <a:t> </a:t>
            </a:r>
            <a:fld id="{B5CB6EDE-C31E-48F8-B56E-C83A2C11E3AC}" type="slidenum">
              <a:rPr lang="en-US" altLang="zh-CN"/>
              <a:t>‹#›</a:t>
            </a:fld>
            <a:r>
              <a:rPr lang="en-US" altLang="zh-CN"/>
              <a:t> </a:t>
            </a:r>
          </a:p>
        </p:txBody>
      </p:sp>
    </p:spTree>
    <p:extLst>
      <p:ext uri="{BB962C8B-B14F-4D97-AF65-F5344CB8AC3E}">
        <p14:creationId xmlns:p14="http://schemas.microsoft.com/office/powerpoint/2010/main" val="3580110239"/>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5"/>
          <p:cNvSpPr>
            <a:spLocks noGrp="1" noChangeArrowheads="1"/>
          </p:cNvSpPr>
          <p:nvPr>
            <p:ph type="sldNum" sz="quarter" idx="10"/>
          </p:nvPr>
        </p:nvSpPr>
        <p:spPr/>
        <p:txBody>
          <a:bodyPr/>
          <a:lstStyle>
            <a:lvl1pPr>
              <a:defRPr/>
            </a:lvl1pPr>
          </a:lstStyle>
          <a:p>
            <a:pPr>
              <a:defRPr/>
            </a:pPr>
            <a:r>
              <a:rPr lang="en-US" altLang="zh-CN"/>
              <a:t> </a:t>
            </a:r>
            <a:fld id="{AB753CBF-8E7A-41BE-9CDE-C113C4033482}" type="slidenum">
              <a:rPr lang="en-US" altLang="zh-CN"/>
              <a:t>‹#›</a:t>
            </a:fld>
            <a:r>
              <a:rPr lang="en-US" altLang="zh-CN"/>
              <a:t> </a:t>
            </a:r>
          </a:p>
        </p:txBody>
      </p:sp>
    </p:spTree>
    <p:extLst>
      <p:ext uri="{BB962C8B-B14F-4D97-AF65-F5344CB8AC3E}">
        <p14:creationId xmlns:p14="http://schemas.microsoft.com/office/powerpoint/2010/main" val="3775091782"/>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5"/>
          <p:cNvSpPr>
            <a:spLocks noGrp="1" noChangeArrowheads="1"/>
          </p:cNvSpPr>
          <p:nvPr>
            <p:ph type="sldNum" sz="quarter" idx="10"/>
          </p:nvPr>
        </p:nvSpPr>
        <p:spPr/>
        <p:txBody>
          <a:bodyPr/>
          <a:lstStyle>
            <a:lvl1pPr>
              <a:defRPr/>
            </a:lvl1pPr>
          </a:lstStyle>
          <a:p>
            <a:pPr>
              <a:defRPr/>
            </a:pPr>
            <a:r>
              <a:rPr lang="en-US" altLang="zh-CN"/>
              <a:t> </a:t>
            </a:r>
            <a:fld id="{30D5458A-7C4D-4972-829E-0613074E0F8A}" type="slidenum">
              <a:rPr lang="en-US" altLang="zh-CN"/>
              <a:t>‹#›</a:t>
            </a:fld>
            <a:r>
              <a:rPr lang="en-US" altLang="zh-CN"/>
              <a:t> </a:t>
            </a:r>
          </a:p>
        </p:txBody>
      </p:sp>
    </p:spTree>
    <p:extLst>
      <p:ext uri="{BB962C8B-B14F-4D97-AF65-F5344CB8AC3E}">
        <p14:creationId xmlns:p14="http://schemas.microsoft.com/office/powerpoint/2010/main" val="2656758884"/>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BB72497E-EDC7-4CBF-BBB7-C88B46A92B86}" type="slidenum">
              <a:rPr lang="en-US" altLang="zh-CN"/>
              <a:t>‹#›</a:t>
            </a:fld>
            <a:r>
              <a:rPr lang="en-US" altLang="zh-CN"/>
              <a:t> </a:t>
            </a:r>
          </a:p>
        </p:txBody>
      </p:sp>
    </p:spTree>
    <p:extLst>
      <p:ext uri="{BB962C8B-B14F-4D97-AF65-F5344CB8AC3E}">
        <p14:creationId xmlns:p14="http://schemas.microsoft.com/office/powerpoint/2010/main" val="788231793"/>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07163" y="115888"/>
            <a:ext cx="2168525" cy="324167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115888"/>
            <a:ext cx="6354763" cy="324167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86B5A12F-F1D3-4E67-A43C-D26EBF5447F7}" type="slidenum">
              <a:rPr lang="en-US" altLang="zh-CN"/>
              <a:t>‹#›</a:t>
            </a:fld>
            <a:r>
              <a:rPr lang="en-US" altLang="zh-CN"/>
              <a:t> </a:t>
            </a:r>
          </a:p>
        </p:txBody>
      </p:sp>
    </p:spTree>
    <p:extLst>
      <p:ext uri="{BB962C8B-B14F-4D97-AF65-F5344CB8AC3E}">
        <p14:creationId xmlns:p14="http://schemas.microsoft.com/office/powerpoint/2010/main" val="234756141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98653096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685800" y="981075"/>
            <a:ext cx="3810000" cy="518477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81075"/>
            <a:ext cx="3810000" cy="518477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标题 4"/>
          <p:cNvSpPr>
            <a:spLocks noGrp="1"/>
          </p:cNvSpPr>
          <p:nvPr>
            <p:ph type="title"/>
          </p:nvPr>
        </p:nvSpPr>
        <p:spPr/>
        <p:txBody>
          <a:bodyPr/>
          <a:lstStyle/>
          <a:p>
            <a:r>
              <a:rPr lang="zh-CN" altLang="en-US"/>
              <a:t>单击此处编辑母版标题样式</a:t>
            </a:r>
          </a:p>
        </p:txBody>
      </p:sp>
      <p:sp>
        <p:nvSpPr>
          <p:cNvPr id="6" name="灯片编号占位符 5"/>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78683453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灯片编号占位符 6"/>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27811420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灯片编号占位符 2"/>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395737418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235873896"/>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灯片编号占位符 4"/>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54583168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灯片编号占位符 4"/>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424201497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image" Target="../media/image2.jpeg"/><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5" name="Rectangle 2"/>
          <p:cNvSpPr>
            <a:spLocks noGrp="1" noChangeArrowheads="1"/>
          </p:cNvSpPr>
          <p:nvPr>
            <p:ph type="title"/>
          </p:nvPr>
        </p:nvSpPr>
        <p:spPr bwMode="auto">
          <a:xfrm>
            <a:off x="182850" y="8526"/>
            <a:ext cx="802481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sp>
        <p:nvSpPr>
          <p:cNvPr id="9" name="同侧圆角矩形 8"/>
          <p:cNvSpPr/>
          <p:nvPr userDrawn="1"/>
        </p:nvSpPr>
        <p:spPr>
          <a:xfrm rot="5400000">
            <a:off x="4513516" y="-3740963"/>
            <a:ext cx="72000" cy="9099032"/>
          </a:xfrm>
          <a:prstGeom prst="round2SameRect">
            <a:avLst>
              <a:gd name="adj1" fmla="val 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kumimoji="0" lang="zh-CN" altLang="en-US" sz="1800" b="0">
              <a:solidFill>
                <a:srgbClr val="FFFFFF"/>
              </a:solidFill>
            </a:endParaRPr>
          </a:p>
        </p:txBody>
      </p:sp>
      <p:sp>
        <p:nvSpPr>
          <p:cNvPr id="10" name="同侧圆角矩形 9"/>
          <p:cNvSpPr/>
          <p:nvPr userDrawn="1"/>
        </p:nvSpPr>
        <p:spPr>
          <a:xfrm rot="5400000" flipH="1">
            <a:off x="8530149" y="230704"/>
            <a:ext cx="72000" cy="1155701"/>
          </a:xfrm>
          <a:prstGeom prst="round2SameRect">
            <a:avLst>
              <a:gd name="adj1" fmla="val 0"/>
              <a:gd name="adj2" fmla="val 0"/>
            </a:avLst>
          </a:prstGeom>
          <a:solidFill>
            <a:schemeClr val="bg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kumimoji="0" lang="zh-CN" altLang="en-US" sz="1800" b="0">
              <a:solidFill>
                <a:srgbClr val="FFFFFF"/>
              </a:solidFill>
            </a:endParaRPr>
          </a:p>
        </p:txBody>
      </p:sp>
      <p:sp>
        <p:nvSpPr>
          <p:cNvPr id="2" name="灯片编号占位符 1"/>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bg2"/>
                </a:solidFill>
              </a:defRPr>
            </a:lvl1pPr>
          </a:lstStyle>
          <a:p>
            <a:fld id="{B8E54011-88F9-4C11-89A5-A0E112247FEB}" type="slidenum">
              <a:rPr lang="zh-CN" altLang="en-US" smtClean="0"/>
              <a:pPr/>
              <a:t>‹#›</a:t>
            </a:fld>
            <a:endParaRPr lang="zh-CN" altLang="en-US"/>
          </a:p>
        </p:txBody>
      </p:sp>
    </p:spTree>
  </p:cSld>
  <p:clrMap bg1="dk2" tx1="lt1" bg2="dk1" tx2="lt2" accent1="accent1" accent2="accent2" accent3="accent3" accent4="accent4" accent5="accent5" accent6="accent6" hlink="hlink" folHlink="folHlink"/>
  <p:sldLayoutIdLst>
    <p:sldLayoutId id="2147484774" r:id="rId1"/>
    <p:sldLayoutId id="2147484775" r:id="rId2"/>
    <p:sldLayoutId id="2147484776" r:id="rId3"/>
    <p:sldLayoutId id="2147484777" r:id="rId4"/>
    <p:sldLayoutId id="2147484778" r:id="rId5"/>
    <p:sldLayoutId id="2147484779" r:id="rId6"/>
    <p:sldLayoutId id="2147484780" r:id="rId7"/>
    <p:sldLayoutId id="2147484781" r:id="rId8"/>
    <p:sldLayoutId id="2147484782" r:id="rId9"/>
    <p:sldLayoutId id="2147484783" r:id="rId10"/>
    <p:sldLayoutId id="2147484784" r:id="rId11"/>
    <p:sldLayoutId id="2147484785" r:id="rId12"/>
    <p:sldLayoutId id="2147484786" r:id="rId13"/>
    <p:sldLayoutId id="2147484787" r:id="rId14"/>
    <p:sldLayoutId id="2147484788" r:id="rId15"/>
    <p:sldLayoutId id="2147484789" r:id="rId16"/>
    <p:sldLayoutId id="2147484790" r:id="rId17"/>
    <p:sldLayoutId id="2147484954" r:id="rId18"/>
  </p:sldLayoutIdLst>
  <p:transition>
    <p:fade/>
  </p:transition>
  <p:hf hdr="0" ftr="0" dt="0"/>
  <p:txStyles>
    <p:titleStyle>
      <a:lvl1pPr marL="0" indent="88900" algn="l" rtl="0" eaLnBrk="0" fontAlgn="base" hangingPunct="0">
        <a:spcBef>
          <a:spcPct val="0"/>
        </a:spcBef>
        <a:spcAft>
          <a:spcPct val="0"/>
        </a:spcAft>
        <a:defRPr sz="3600" b="1">
          <a:solidFill>
            <a:schemeClr val="bg2"/>
          </a:solidFill>
          <a:latin typeface="+mj-lt"/>
          <a:ea typeface="+mj-ea"/>
          <a:cs typeface="微软雅黑" charset="0"/>
        </a:defRPr>
      </a:lvl1pPr>
      <a:lvl2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2pPr>
      <a:lvl3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3pPr>
      <a:lvl4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4pPr>
      <a:lvl5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5pPr>
      <a:lvl6pPr marL="457200" algn="l" rtl="0" fontAlgn="base">
        <a:spcBef>
          <a:spcPct val="0"/>
        </a:spcBef>
        <a:spcAft>
          <a:spcPct val="0"/>
        </a:spcAft>
        <a:defRPr sz="3600">
          <a:solidFill>
            <a:srgbClr val="0000FF"/>
          </a:solidFill>
          <a:latin typeface="黑体" pitchFamily="2" charset="-122"/>
          <a:ea typeface="黑体" pitchFamily="2" charset="-122"/>
        </a:defRPr>
      </a:lvl6pPr>
      <a:lvl7pPr marL="914400" algn="l" rtl="0" fontAlgn="base">
        <a:spcBef>
          <a:spcPct val="0"/>
        </a:spcBef>
        <a:spcAft>
          <a:spcPct val="0"/>
        </a:spcAft>
        <a:defRPr sz="3600">
          <a:solidFill>
            <a:srgbClr val="0000FF"/>
          </a:solidFill>
          <a:latin typeface="黑体" pitchFamily="2" charset="-122"/>
          <a:ea typeface="黑体" pitchFamily="2" charset="-122"/>
        </a:defRPr>
      </a:lvl7pPr>
      <a:lvl8pPr marL="1371600" algn="l" rtl="0" fontAlgn="base">
        <a:spcBef>
          <a:spcPct val="0"/>
        </a:spcBef>
        <a:spcAft>
          <a:spcPct val="0"/>
        </a:spcAft>
        <a:defRPr sz="3600">
          <a:solidFill>
            <a:srgbClr val="0000FF"/>
          </a:solidFill>
          <a:latin typeface="黑体" pitchFamily="2" charset="-122"/>
          <a:ea typeface="黑体" pitchFamily="2" charset="-122"/>
        </a:defRPr>
      </a:lvl8pPr>
      <a:lvl9pPr marL="1828800" algn="l" rtl="0" fontAlgn="base">
        <a:spcBef>
          <a:spcPct val="0"/>
        </a:spcBef>
        <a:spcAft>
          <a:spcPct val="0"/>
        </a:spcAft>
        <a:defRPr sz="3600">
          <a:solidFill>
            <a:srgbClr val="0000FF"/>
          </a:solidFill>
          <a:latin typeface="黑体" pitchFamily="2" charset="-122"/>
          <a:ea typeface="黑体" pitchFamily="2" charset="-122"/>
        </a:defRPr>
      </a:lvl9pPr>
    </p:titleStyle>
    <p:bodyStyle>
      <a:lvl1pPr marL="342900" indent="-342900" algn="l" rtl="0" eaLnBrk="0" fontAlgn="base" hangingPunct="0">
        <a:spcBef>
          <a:spcPct val="20000"/>
        </a:spcBef>
        <a:spcAft>
          <a:spcPct val="0"/>
        </a:spcAft>
        <a:buSzPct val="80000"/>
        <a:buChar char="•"/>
        <a:defRPr kumimoji="1" sz="2800">
          <a:solidFill>
            <a:schemeClr val="bg2"/>
          </a:solidFill>
          <a:latin typeface="+mn-lt"/>
          <a:ea typeface="+mn-ea"/>
          <a:cs typeface="微软雅黑" charset="0"/>
        </a:defRPr>
      </a:lvl1pPr>
      <a:lvl2pPr marL="742950" indent="-285750" algn="l" rtl="0" eaLnBrk="0" fontAlgn="base" hangingPunct="0">
        <a:spcBef>
          <a:spcPct val="20000"/>
        </a:spcBef>
        <a:spcAft>
          <a:spcPct val="0"/>
        </a:spcAft>
        <a:buClr>
          <a:srgbClr val="FF0000"/>
        </a:buClr>
        <a:buSzPct val="75000"/>
        <a:buChar char="–"/>
        <a:defRPr kumimoji="1" sz="2400">
          <a:solidFill>
            <a:schemeClr val="bg2"/>
          </a:solidFill>
          <a:latin typeface="+mn-lt"/>
          <a:ea typeface="+mn-ea"/>
          <a:cs typeface="微软雅黑" charset="0"/>
        </a:defRPr>
      </a:lvl2pPr>
      <a:lvl3pPr marL="1143000" indent="-228600" algn="l" rtl="0" eaLnBrk="0" fontAlgn="base" hangingPunct="0">
        <a:spcBef>
          <a:spcPct val="20000"/>
        </a:spcBef>
        <a:spcAft>
          <a:spcPct val="0"/>
        </a:spcAft>
        <a:buClr>
          <a:srgbClr val="FF0000"/>
        </a:buClr>
        <a:buChar char="•"/>
        <a:defRPr kumimoji="1" sz="2000">
          <a:solidFill>
            <a:schemeClr val="bg2"/>
          </a:solidFill>
          <a:latin typeface="+mn-lt"/>
          <a:ea typeface="+mn-ea"/>
          <a:cs typeface="微软雅黑" charset="0"/>
        </a:defRPr>
      </a:lvl3pPr>
      <a:lvl4pPr marL="1600200" indent="-228600" algn="l" rtl="0" eaLnBrk="0" fontAlgn="base" hangingPunct="0">
        <a:spcBef>
          <a:spcPct val="20000"/>
        </a:spcBef>
        <a:spcAft>
          <a:spcPct val="0"/>
        </a:spcAft>
        <a:buChar char="–"/>
        <a:defRPr kumimoji="1" sz="2000">
          <a:solidFill>
            <a:schemeClr val="bg2"/>
          </a:solidFill>
          <a:latin typeface="+mn-lt"/>
          <a:ea typeface="+mn-ea"/>
          <a:cs typeface="微软雅黑" charset="0"/>
        </a:defRPr>
      </a:lvl4pPr>
      <a:lvl5pPr marL="2057400" indent="-228600" algn="l" rtl="0" eaLnBrk="0" fontAlgn="base" hangingPunct="0">
        <a:spcBef>
          <a:spcPct val="20000"/>
        </a:spcBef>
        <a:spcAft>
          <a:spcPct val="0"/>
        </a:spcAft>
        <a:buClr>
          <a:schemeClr val="tx2"/>
        </a:buClr>
        <a:buChar char="»"/>
        <a:defRPr kumimoji="1" sz="2000">
          <a:solidFill>
            <a:schemeClr val="bg2"/>
          </a:solidFill>
          <a:latin typeface="+mn-lt"/>
          <a:ea typeface="+mn-ea"/>
          <a:cs typeface="微软雅黑" charset="0"/>
        </a:defRPr>
      </a:lvl5pPr>
      <a:lvl6pPr marL="2514600" indent="-228600" algn="l" rtl="0" fontAlgn="base">
        <a:spcBef>
          <a:spcPct val="20000"/>
        </a:spcBef>
        <a:spcAft>
          <a:spcPct val="0"/>
        </a:spcAft>
        <a:buClr>
          <a:schemeClr val="tx2"/>
        </a:buClr>
        <a:buChar char="–"/>
        <a:defRPr sz="2000">
          <a:solidFill>
            <a:schemeClr val="tx1"/>
          </a:solidFill>
          <a:latin typeface="+mn-lt"/>
          <a:ea typeface="+mn-ea"/>
        </a:defRPr>
      </a:lvl6pPr>
      <a:lvl7pPr marL="2971800" indent="-228600" algn="l" rtl="0" fontAlgn="base">
        <a:spcBef>
          <a:spcPct val="20000"/>
        </a:spcBef>
        <a:spcAft>
          <a:spcPct val="0"/>
        </a:spcAft>
        <a:buClr>
          <a:schemeClr val="tx2"/>
        </a:buClr>
        <a:buChar char="–"/>
        <a:defRPr sz="2000">
          <a:solidFill>
            <a:schemeClr val="tx1"/>
          </a:solidFill>
          <a:latin typeface="+mn-lt"/>
          <a:ea typeface="+mn-ea"/>
        </a:defRPr>
      </a:lvl7pPr>
      <a:lvl8pPr marL="3429000" indent="-228600" algn="l" rtl="0" fontAlgn="base">
        <a:spcBef>
          <a:spcPct val="20000"/>
        </a:spcBef>
        <a:spcAft>
          <a:spcPct val="0"/>
        </a:spcAft>
        <a:buClr>
          <a:schemeClr val="tx2"/>
        </a:buClr>
        <a:buChar char="–"/>
        <a:defRPr sz="2000">
          <a:solidFill>
            <a:schemeClr val="tx1"/>
          </a:solidFill>
          <a:latin typeface="+mn-lt"/>
          <a:ea typeface="+mn-ea"/>
        </a:defRPr>
      </a:lvl8pPr>
      <a:lvl9pPr marL="3886200" indent="-228600" algn="l" rtl="0" fontAlgn="base">
        <a:spcBef>
          <a:spcPct val="20000"/>
        </a:spcBef>
        <a:spcAft>
          <a:spcPct val="0"/>
        </a:spcAft>
        <a:buClr>
          <a:schemeClr val="tx2"/>
        </a:buClr>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42" name="Picture 12" descr="bg3-LINE"/>
          <p:cNvPicPr>
            <a:picLocks noChangeAspect="1" noChangeArrowheads="1"/>
          </p:cNvPicPr>
          <p:nvPr userDrawn="1"/>
        </p:nvPicPr>
        <p:blipFill>
          <a:blip r:embed="rId13" cstate="print"/>
          <a:srcRect/>
          <a:stretch>
            <a:fillRect/>
          </a:stretch>
        </p:blipFill>
        <p:spPr bwMode="auto">
          <a:xfrm>
            <a:off x="0" y="0"/>
            <a:ext cx="9142413" cy="6856413"/>
          </a:xfrm>
          <a:prstGeom prst="rect">
            <a:avLst/>
          </a:prstGeom>
          <a:noFill/>
          <a:ln w="9525">
            <a:noFill/>
            <a:miter lim="800000"/>
            <a:headEnd/>
            <a:tailEnd/>
          </a:ln>
        </p:spPr>
      </p:pic>
      <p:sp>
        <p:nvSpPr>
          <p:cNvPr id="10243" name="Rectangle 3"/>
          <p:cNvSpPr>
            <a:spLocks noGrp="1" noChangeArrowheads="1"/>
          </p:cNvSpPr>
          <p:nvPr>
            <p:ph type="title"/>
          </p:nvPr>
        </p:nvSpPr>
        <p:spPr bwMode="auto">
          <a:xfrm>
            <a:off x="0" y="115888"/>
            <a:ext cx="8675688" cy="649287"/>
          </a:xfrm>
          <a:prstGeom prst="rect">
            <a:avLst/>
          </a:prstGeom>
          <a:noFill/>
          <a:ln w="9525">
            <a:noFill/>
            <a:miter lim="800000"/>
          </a:ln>
        </p:spPr>
        <p:txBody>
          <a:bodyPr vert="horz" wrap="square" lIns="91440" tIns="45720" rIns="91440" bIns="45720" numCol="1" anchor="ctr" anchorCtr="0" compatLnSpc="1"/>
          <a:lstStyle/>
          <a:p>
            <a:pPr lvl="0"/>
            <a:r>
              <a:rPr lang="zh-CN" altLang="en-US"/>
              <a:t>标题文本样式：黑体</a:t>
            </a:r>
            <a:r>
              <a:rPr lang="en-US" altLang="zh-CN"/>
              <a:t>/34</a:t>
            </a:r>
            <a:r>
              <a:rPr lang="zh-CN" altLang="en-US"/>
              <a:t>号  </a:t>
            </a:r>
            <a:r>
              <a:rPr lang="en-US" altLang="zh-CN"/>
              <a:t>Arial/34pt</a:t>
            </a:r>
          </a:p>
        </p:txBody>
      </p:sp>
      <p:sp>
        <p:nvSpPr>
          <p:cNvPr id="10244" name="Rectangle 4"/>
          <p:cNvSpPr>
            <a:spLocks noGrp="1" noChangeArrowheads="1"/>
          </p:cNvSpPr>
          <p:nvPr>
            <p:ph type="body" idx="1"/>
          </p:nvPr>
        </p:nvSpPr>
        <p:spPr bwMode="auto">
          <a:xfrm>
            <a:off x="325438" y="1087438"/>
            <a:ext cx="8207375" cy="2270125"/>
          </a:xfrm>
          <a:prstGeom prst="rect">
            <a:avLst/>
          </a:prstGeom>
          <a:noFill/>
          <a:ln w="9525">
            <a:noFill/>
            <a:miter lim="800000"/>
          </a:ln>
        </p:spPr>
        <p:txBody>
          <a:bodyPr vert="horz" wrap="square" lIns="91440" tIns="45720" rIns="91440" bIns="45720" numCol="1" anchor="t" anchorCtr="0" compatLnSpc="1">
            <a:spAutoFit/>
          </a:bodyPr>
          <a:lstStyle/>
          <a:p>
            <a:pPr lvl="0"/>
            <a:r>
              <a:rPr lang="zh-CN" altLang="en-US"/>
              <a:t>第一级内容文本样式：黑体</a:t>
            </a:r>
            <a:r>
              <a:rPr lang="en-US" altLang="zh-CN"/>
              <a:t>/28</a:t>
            </a:r>
            <a:r>
              <a:rPr lang="zh-CN" altLang="en-US"/>
              <a:t>号  </a:t>
            </a:r>
            <a:r>
              <a:rPr lang="en-US" altLang="zh-CN"/>
              <a:t>Arial/28pt</a:t>
            </a:r>
          </a:p>
          <a:p>
            <a:pPr lvl="1"/>
            <a:r>
              <a:rPr lang="zh-CN" altLang="en-US"/>
              <a:t>第二级内容文本样式：黑体</a:t>
            </a:r>
            <a:r>
              <a:rPr lang="en-US" altLang="zh-CN"/>
              <a:t>/24</a:t>
            </a:r>
            <a:r>
              <a:rPr lang="zh-CN" altLang="en-US"/>
              <a:t>号  </a:t>
            </a:r>
            <a:r>
              <a:rPr lang="en-US" altLang="zh-CN"/>
              <a:t>Arial/24pt</a:t>
            </a:r>
          </a:p>
          <a:p>
            <a:pPr lvl="2"/>
            <a:r>
              <a:rPr lang="zh-CN" altLang="en-US"/>
              <a:t>第三级内容文本样式：黑体</a:t>
            </a:r>
            <a:r>
              <a:rPr lang="en-US" altLang="zh-CN"/>
              <a:t>/20</a:t>
            </a:r>
            <a:r>
              <a:rPr lang="zh-CN" altLang="en-US"/>
              <a:t>号  </a:t>
            </a:r>
            <a:r>
              <a:rPr lang="en-US" altLang="zh-CN"/>
              <a:t>Arial/20pt</a:t>
            </a:r>
          </a:p>
          <a:p>
            <a:pPr lvl="3"/>
            <a:r>
              <a:rPr lang="zh-CN" altLang="en-US"/>
              <a:t>第四级内容文本样式：黑体</a:t>
            </a:r>
            <a:r>
              <a:rPr lang="en-US" altLang="zh-CN"/>
              <a:t>/18</a:t>
            </a:r>
            <a:r>
              <a:rPr lang="zh-CN" altLang="en-US"/>
              <a:t>号  </a:t>
            </a:r>
            <a:r>
              <a:rPr lang="en-US" altLang="zh-CN"/>
              <a:t>Arial/18pt</a:t>
            </a:r>
          </a:p>
          <a:p>
            <a:pPr lvl="4"/>
            <a:r>
              <a:rPr lang="zh-CN" altLang="en-US"/>
              <a:t>第五级内容文本样式：黑体</a:t>
            </a:r>
            <a:r>
              <a:rPr lang="en-US" altLang="zh-CN"/>
              <a:t>/16</a:t>
            </a:r>
            <a:r>
              <a:rPr lang="zh-CN" altLang="en-US"/>
              <a:t>号  </a:t>
            </a:r>
            <a:r>
              <a:rPr lang="en-US" altLang="zh-CN"/>
              <a:t>Arial/16pt</a:t>
            </a:r>
          </a:p>
        </p:txBody>
      </p:sp>
      <p:sp>
        <p:nvSpPr>
          <p:cNvPr id="306181" name="Rectangle 5"/>
          <p:cNvSpPr>
            <a:spLocks noGrp="1" noChangeArrowheads="1"/>
          </p:cNvSpPr>
          <p:nvPr>
            <p:ph type="sldNum" sz="quarter" idx="4"/>
          </p:nvPr>
        </p:nvSpPr>
        <p:spPr bwMode="auto">
          <a:xfrm>
            <a:off x="6902450" y="6499225"/>
            <a:ext cx="2133600" cy="212725"/>
          </a:xfrm>
          <a:prstGeom prst="rect">
            <a:avLst/>
          </a:prstGeom>
          <a:noFill/>
          <a:ln w="9525">
            <a:noFill/>
            <a:miter lim="800000"/>
          </a:ln>
          <a:effectLst/>
        </p:spPr>
        <p:txBody>
          <a:bodyPr vert="horz" wrap="square" lIns="91440" tIns="45720" rIns="91440" bIns="45720" numCol="1" anchor="t" anchorCtr="0" compatLnSpc="1"/>
          <a:lstStyle>
            <a:lvl1pPr algn="r">
              <a:defRPr sz="1000" b="0">
                <a:solidFill>
                  <a:schemeClr val="tx1"/>
                </a:solidFill>
                <a:latin typeface="微软雅黑" panose="020B0503020204020204" pitchFamily="34" charset="-122"/>
                <a:ea typeface="微软雅黑" panose="020B0503020204020204" pitchFamily="34" charset="-122"/>
              </a:defRPr>
            </a:lvl1pPr>
          </a:lstStyle>
          <a:p>
            <a:pPr>
              <a:defRPr/>
            </a:pPr>
            <a:r>
              <a:rPr lang="en-US" altLang="zh-CN"/>
              <a:t> </a:t>
            </a:r>
            <a:fld id="{0FF7CBF9-F9A5-4695-8B7F-69B64C2D809A}" type="slidenum">
              <a:rPr lang="en-US" altLang="zh-CN"/>
              <a:t>‹#›</a:t>
            </a:fld>
            <a:r>
              <a:rPr lang="en-US" altLang="zh-CN"/>
              <a:t> </a:t>
            </a:r>
          </a:p>
        </p:txBody>
      </p:sp>
    </p:spTree>
    <p:extLst>
      <p:ext uri="{BB962C8B-B14F-4D97-AF65-F5344CB8AC3E}">
        <p14:creationId xmlns:p14="http://schemas.microsoft.com/office/powerpoint/2010/main" val="3646206680"/>
      </p:ext>
    </p:extLst>
  </p:cSld>
  <p:clrMap bg1="lt1" tx1="dk1" bg2="lt2" tx2="dk2" accent1="accent1" accent2="accent2" accent3="accent3" accent4="accent4" accent5="accent5" accent6="accent6" hlink="hlink" folHlink="folHlink"/>
  <p:sldLayoutIdLst>
    <p:sldLayoutId id="2147484987" r:id="rId1"/>
    <p:sldLayoutId id="2147484988" r:id="rId2"/>
    <p:sldLayoutId id="2147484989" r:id="rId3"/>
    <p:sldLayoutId id="2147484990" r:id="rId4"/>
    <p:sldLayoutId id="2147484991" r:id="rId5"/>
    <p:sldLayoutId id="2147484992" r:id="rId6"/>
    <p:sldLayoutId id="2147484993" r:id="rId7"/>
    <p:sldLayoutId id="2147484994" r:id="rId8"/>
    <p:sldLayoutId id="2147484995" r:id="rId9"/>
    <p:sldLayoutId id="2147484996" r:id="rId10"/>
    <p:sldLayoutId id="2147484997" r:id="rId11"/>
  </p:sldLayoutIdLst>
  <p:transition/>
  <p:hf hdr="0" ftr="0" dt="0"/>
  <p:txStyles>
    <p:titleStyle>
      <a:lvl1pPr marL="361950" indent="-361950" algn="ctr" rtl="0" eaLnBrk="0" fontAlgn="base" hangingPunct="0">
        <a:spcBef>
          <a:spcPct val="0"/>
        </a:spcBef>
        <a:spcAft>
          <a:spcPct val="0"/>
        </a:spcAft>
        <a:defRPr sz="3400" b="1">
          <a:solidFill>
            <a:schemeClr val="bg1"/>
          </a:solidFill>
          <a:latin typeface="+mj-lt"/>
          <a:ea typeface="+mj-ea"/>
          <a:cs typeface="+mj-cs"/>
        </a:defRPr>
      </a:lvl1pPr>
      <a:lvl2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2pPr>
      <a:lvl3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3pPr>
      <a:lvl4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4pPr>
      <a:lvl5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5pPr>
      <a:lvl6pPr marL="8191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6pPr>
      <a:lvl7pPr marL="12763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7pPr>
      <a:lvl8pPr marL="17335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8pPr>
      <a:lvl9pPr marL="21907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9pPr>
    </p:titleStyle>
    <p:bodyStyle>
      <a:lvl1pPr marL="180975" indent="-180975" algn="l" rtl="0" eaLnBrk="0" fontAlgn="ctr" hangingPunct="0">
        <a:lnSpc>
          <a:spcPct val="120000"/>
        </a:lnSpc>
        <a:spcBef>
          <a:spcPct val="50000"/>
        </a:spcBef>
        <a:spcAft>
          <a:spcPct val="0"/>
        </a:spcAft>
        <a:buClr>
          <a:srgbClr val="00246C"/>
        </a:buClr>
        <a:buSzPct val="80000"/>
        <a:buFont typeface="Wingdings" panose="05000000000000000000" pitchFamily="2" charset="2"/>
        <a:buChar char="n"/>
        <a:defRPr sz="2800" b="1">
          <a:solidFill>
            <a:srgbClr val="00246C"/>
          </a:solidFill>
          <a:latin typeface="+mn-lt"/>
          <a:ea typeface="+mn-ea"/>
          <a:cs typeface="+mn-cs"/>
        </a:defRPr>
      </a:lvl1pPr>
      <a:lvl2pPr marL="541655" indent="-180975" algn="l" rtl="0" eaLnBrk="0" fontAlgn="ctr" hangingPunct="0">
        <a:lnSpc>
          <a:spcPct val="120000"/>
        </a:lnSpc>
        <a:spcBef>
          <a:spcPct val="20000"/>
        </a:spcBef>
        <a:spcAft>
          <a:spcPct val="0"/>
        </a:spcAft>
        <a:buClr>
          <a:srgbClr val="0000CC"/>
        </a:buClr>
        <a:buSzPct val="80000"/>
        <a:buFont typeface="Wingdings" panose="05000000000000000000" pitchFamily="2" charset="2"/>
        <a:buChar char="n"/>
        <a:defRPr sz="2400" b="1">
          <a:solidFill>
            <a:srgbClr val="0000CC"/>
          </a:solidFill>
          <a:latin typeface="+mn-lt"/>
          <a:ea typeface="+mn-ea"/>
        </a:defRPr>
      </a:lvl2pPr>
      <a:lvl3pPr marL="895350" indent="-174625" algn="l" rtl="0" eaLnBrk="0" fontAlgn="ctr" hangingPunct="0">
        <a:lnSpc>
          <a:spcPct val="120000"/>
        </a:lnSpc>
        <a:spcBef>
          <a:spcPct val="20000"/>
        </a:spcBef>
        <a:spcAft>
          <a:spcPct val="0"/>
        </a:spcAft>
        <a:buClr>
          <a:srgbClr val="3333FF"/>
        </a:buClr>
        <a:buSzPct val="80000"/>
        <a:buFont typeface="Wingdings" panose="05000000000000000000" pitchFamily="2" charset="2"/>
        <a:buChar char="n"/>
        <a:defRPr sz="2000">
          <a:solidFill>
            <a:srgbClr val="3333FF"/>
          </a:solidFill>
          <a:latin typeface="+mn-lt"/>
          <a:ea typeface="+mn-ea"/>
        </a:defRPr>
      </a:lvl3pPr>
      <a:lvl4pPr marL="1256030" indent="-180975" algn="l" rtl="0" eaLnBrk="0" fontAlgn="ctr" hangingPunct="0">
        <a:lnSpc>
          <a:spcPct val="120000"/>
        </a:lnSpc>
        <a:spcBef>
          <a:spcPct val="20000"/>
        </a:spcBef>
        <a:spcAft>
          <a:spcPct val="0"/>
        </a:spcAft>
        <a:buClr>
          <a:srgbClr val="6699FF"/>
        </a:buClr>
        <a:buSzPct val="80000"/>
        <a:buFont typeface="Wingdings" panose="05000000000000000000" pitchFamily="2" charset="2"/>
        <a:buChar char="n"/>
        <a:defRPr sz="2000">
          <a:solidFill>
            <a:srgbClr val="6699FF"/>
          </a:solidFill>
          <a:latin typeface="+mn-lt"/>
          <a:ea typeface="+mn-ea"/>
        </a:defRPr>
      </a:lvl4pPr>
      <a:lvl5pPr marL="1619250" indent="-184150" algn="l" rtl="0" eaLnBrk="0" fontAlgn="ctr" hangingPunct="0">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5pPr>
      <a:lvl6pPr marL="20764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6pPr>
      <a:lvl7pPr marL="25336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7pPr>
      <a:lvl8pPr marL="29908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8pPr>
      <a:lvl9pPr marL="34480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10.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hyperlink" Target="https://github.com/xinluo2018/satellite-altimetry-course"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2.xml"/><Relationship Id="rId1" Type="http://schemas.openxmlformats.org/officeDocument/2006/relationships/slideLayout" Target="../slideLayouts/slideLayout18.xml"/><Relationship Id="rId4" Type="http://schemas.openxmlformats.org/officeDocument/2006/relationships/image" Target="../media/image14.jpeg"/></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3.xml"/><Relationship Id="rId1" Type="http://schemas.openxmlformats.org/officeDocument/2006/relationships/slideLayout" Target="../slideLayouts/slideLayout18.xml"/><Relationship Id="rId4" Type="http://schemas.openxmlformats.org/officeDocument/2006/relationships/image" Target="../media/image16.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tx1">
            <a:lumMod val="95000"/>
          </a:schemeClr>
        </a:solidFill>
        <a:effectLst/>
      </p:bgPr>
    </p:bg>
    <p:spTree>
      <p:nvGrpSpPr>
        <p:cNvPr id="1" name=""/>
        <p:cNvGrpSpPr/>
        <p:nvPr/>
      </p:nvGrpSpPr>
      <p:grpSpPr>
        <a:xfrm>
          <a:off x="0" y="0"/>
          <a:ext cx="0" cy="0"/>
          <a:chOff x="0" y="0"/>
          <a:chExt cx="0" cy="0"/>
        </a:xfrm>
      </p:grpSpPr>
      <p:sp>
        <p:nvSpPr>
          <p:cNvPr id="24" name="Rectangle 7"/>
          <p:cNvSpPr>
            <a:spLocks noChangeArrowheads="1"/>
          </p:cNvSpPr>
          <p:nvPr/>
        </p:nvSpPr>
        <p:spPr bwMode="auto">
          <a:xfrm>
            <a:off x="319693" y="1685331"/>
            <a:ext cx="8501204" cy="1917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r>
              <a:rPr lang="zh-CN" altLang="en-US" sz="4800" b="1" dirty="0">
                <a:solidFill>
                  <a:schemeClr val="accent3"/>
                </a:solidFill>
                <a:latin typeface="+mj-ea"/>
                <a:ea typeface="+mj-ea"/>
              </a:rPr>
              <a:t>卫星测高原理及应用</a:t>
            </a:r>
            <a:endParaRPr lang="zh-CN" altLang="zh-CN" sz="4800" b="1" dirty="0">
              <a:solidFill>
                <a:schemeClr val="accent3"/>
              </a:solidFill>
              <a:latin typeface="+mj-ea"/>
              <a:ea typeface="+mj-ea"/>
            </a:endParaRPr>
          </a:p>
        </p:txBody>
      </p:sp>
      <p:sp>
        <p:nvSpPr>
          <p:cNvPr id="25" name="Rectangle 8"/>
          <p:cNvSpPr>
            <a:spLocks noChangeArrowheads="1"/>
          </p:cNvSpPr>
          <p:nvPr/>
        </p:nvSpPr>
        <p:spPr bwMode="auto">
          <a:xfrm>
            <a:off x="153909" y="3931738"/>
            <a:ext cx="8809022" cy="1240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150000"/>
              </a:lnSpc>
              <a:spcBef>
                <a:spcPts val="0"/>
              </a:spcBef>
              <a:buSzPct val="80000"/>
            </a:pPr>
            <a:r>
              <a:rPr lang="zh-CN" altLang="en-US" b="1" dirty="0">
                <a:solidFill>
                  <a:srgbClr val="002060"/>
                </a:solidFill>
                <a:latin typeface="+mn-ea"/>
                <a:ea typeface="+mn-ea"/>
                <a:cs typeface="微软雅黑" charset="0"/>
              </a:rPr>
              <a:t>罗 新</a:t>
            </a:r>
            <a:endParaRPr lang="en-US" altLang="zh-CN" b="1" dirty="0">
              <a:solidFill>
                <a:srgbClr val="002060"/>
              </a:solidFill>
              <a:latin typeface="+mn-ea"/>
              <a:ea typeface="+mn-ea"/>
              <a:cs typeface="微软雅黑" charset="0"/>
            </a:endParaRPr>
          </a:p>
          <a:p>
            <a:pPr>
              <a:lnSpc>
                <a:spcPct val="150000"/>
              </a:lnSpc>
              <a:spcBef>
                <a:spcPts val="0"/>
              </a:spcBef>
              <a:buSzPct val="80000"/>
            </a:pPr>
            <a:r>
              <a:rPr lang="zh-CN" altLang="en-US" b="1" dirty="0">
                <a:solidFill>
                  <a:srgbClr val="002060"/>
                </a:solidFill>
                <a:latin typeface="+mn-ea"/>
                <a:ea typeface="+mn-ea"/>
                <a:cs typeface="微软雅黑" charset="0"/>
              </a:rPr>
              <a:t>云南大学 地球科学学院</a:t>
            </a:r>
            <a:endParaRPr lang="en-US" altLang="zh-CN" b="1" dirty="0">
              <a:solidFill>
                <a:srgbClr val="002060"/>
              </a:solidFill>
              <a:latin typeface="+mn-ea"/>
              <a:ea typeface="+mn-ea"/>
              <a:cs typeface="微软雅黑" charset="0"/>
            </a:endParaRPr>
          </a:p>
          <a:p>
            <a:pPr>
              <a:lnSpc>
                <a:spcPct val="150000"/>
              </a:lnSpc>
              <a:spcBef>
                <a:spcPts val="0"/>
              </a:spcBef>
              <a:buSzPct val="80000"/>
            </a:pPr>
            <a:endParaRPr lang="zh-CN" altLang="en-US" sz="2800" b="1" dirty="0">
              <a:solidFill>
                <a:srgbClr val="002060"/>
              </a:solidFill>
              <a:latin typeface="+mn-ea"/>
              <a:ea typeface="+mn-ea"/>
              <a:cs typeface="微软雅黑" charset="0"/>
            </a:endParaRPr>
          </a:p>
          <a:p>
            <a:pPr>
              <a:lnSpc>
                <a:spcPct val="120000"/>
              </a:lnSpc>
              <a:spcBef>
                <a:spcPts val="0"/>
              </a:spcBef>
              <a:spcAft>
                <a:spcPts val="0"/>
              </a:spcAft>
              <a:buSzPct val="80000"/>
            </a:pPr>
            <a:endParaRPr lang="en-US" altLang="zh-CN" sz="2000" dirty="0">
              <a:solidFill>
                <a:srgbClr val="002060"/>
              </a:solidFill>
              <a:latin typeface="+mn-ea"/>
              <a:ea typeface="+mn-ea"/>
              <a:cs typeface="微软雅黑" charset="0"/>
            </a:endParaRPr>
          </a:p>
          <a:p>
            <a:pPr>
              <a:lnSpc>
                <a:spcPct val="120000"/>
              </a:lnSpc>
              <a:spcBef>
                <a:spcPts val="0"/>
              </a:spcBef>
              <a:spcAft>
                <a:spcPts val="0"/>
              </a:spcAft>
              <a:buSzPct val="80000"/>
            </a:pPr>
            <a:endParaRPr lang="en-US" altLang="zh-CN" sz="2000" dirty="0">
              <a:solidFill>
                <a:srgbClr val="002060"/>
              </a:solidFill>
              <a:latin typeface="+mn-ea"/>
              <a:ea typeface="+mn-ea"/>
              <a:cs typeface="微软雅黑" charset="0"/>
            </a:endParaRPr>
          </a:p>
          <a:p>
            <a:pPr>
              <a:lnSpc>
                <a:spcPct val="120000"/>
              </a:lnSpc>
              <a:spcBef>
                <a:spcPts val="0"/>
              </a:spcBef>
              <a:spcAft>
                <a:spcPts val="0"/>
              </a:spcAft>
              <a:buSzPct val="80000"/>
            </a:pPr>
            <a:endParaRPr lang="en-US" altLang="zh-CN" sz="1800" dirty="0">
              <a:solidFill>
                <a:srgbClr val="002060"/>
              </a:solidFill>
              <a:latin typeface="+mn-ea"/>
              <a:ea typeface="+mn-ea"/>
              <a:cs typeface="微软雅黑" charset="0"/>
            </a:endParaRPr>
          </a:p>
        </p:txBody>
      </p:sp>
      <p:sp>
        <p:nvSpPr>
          <p:cNvPr id="54" name="矩形 53"/>
          <p:cNvSpPr/>
          <p:nvPr/>
        </p:nvSpPr>
        <p:spPr>
          <a:xfrm flipV="1">
            <a:off x="792000" y="3614404"/>
            <a:ext cx="7560000" cy="45719"/>
          </a:xfrm>
          <a:prstGeom prst="rect">
            <a:avLst/>
          </a:prstGeom>
          <a:gradFill flip="none" rotWithShape="1">
            <a:gsLst>
              <a:gs pos="0">
                <a:schemeClr val="accent1">
                  <a:tint val="66000"/>
                  <a:satMod val="160000"/>
                  <a:lumMod val="0"/>
                  <a:lumOff val="100000"/>
                  <a:alpha val="0"/>
                </a:schemeClr>
              </a:gs>
              <a:gs pos="50000">
                <a:schemeClr val="accent1"/>
              </a:gs>
              <a:gs pos="100000">
                <a:schemeClr val="accent1">
                  <a:tint val="23500"/>
                  <a:satMod val="160000"/>
                  <a:lumMod val="0"/>
                  <a:lumOff val="100000"/>
                  <a:alpha val="0"/>
                </a:schemeClr>
              </a:gs>
            </a:gsLst>
            <a:lin ang="10800000" scaled="1"/>
            <a:tileRect/>
          </a:gradFill>
        </p:spPr>
        <p:txBody>
          <a:bodyPr wrap="square" lIns="0" rtlCol="0" anchor="ctr">
            <a:noAutofit/>
          </a:bodyPr>
          <a:lstStyle/>
          <a:p>
            <a:pPr algn="l"/>
            <a:endParaRPr lang="zh-CN" altLang="en-US" b="1" dirty="0">
              <a:solidFill>
                <a:srgbClr val="FF0000"/>
              </a:solidFill>
              <a:latin typeface="微软雅黑" pitchFamily="34" charset="-122"/>
              <a:ea typeface="微软雅黑" pitchFamily="34" charset="-122"/>
            </a:endParaRPr>
          </a:p>
        </p:txBody>
      </p:sp>
      <p:sp>
        <p:nvSpPr>
          <p:cNvPr id="2" name="Rectangle 1">
            <a:extLst>
              <a:ext uri="{FF2B5EF4-FFF2-40B4-BE49-F238E27FC236}">
                <a16:creationId xmlns:a16="http://schemas.microsoft.com/office/drawing/2014/main" id="{C2515BE6-09AD-694B-8839-0C2DC98FAD34}"/>
              </a:ext>
            </a:extLst>
          </p:cNvPr>
          <p:cNvSpPr/>
          <p:nvPr/>
        </p:nvSpPr>
        <p:spPr>
          <a:xfrm>
            <a:off x="307818" y="5474698"/>
            <a:ext cx="8627953" cy="784830"/>
          </a:xfrm>
          <a:prstGeom prst="rect">
            <a:avLst/>
          </a:prstGeom>
        </p:spPr>
        <p:txBody>
          <a:bodyPr wrap="square">
            <a:spAutoFit/>
          </a:bodyPr>
          <a:lstStyle/>
          <a:p>
            <a:r>
              <a:rPr lang="en-US" sz="1800" dirty="0">
                <a:solidFill>
                  <a:schemeClr val="bg2"/>
                </a:solidFill>
                <a:latin typeface="+mn-ea"/>
                <a:ea typeface="+mn-ea"/>
              </a:rPr>
              <a:t>邮箱</a:t>
            </a:r>
            <a:r>
              <a:rPr lang="en-CN" sz="1800" dirty="0">
                <a:solidFill>
                  <a:schemeClr val="bg2"/>
                </a:solidFill>
                <a:latin typeface="+mn-ea"/>
                <a:ea typeface="+mn-ea"/>
              </a:rPr>
              <a:t>: xinluo_xin@ynu.edu.cn</a:t>
            </a:r>
          </a:p>
          <a:p>
            <a:r>
              <a:rPr lang="en-CN" sz="1800" dirty="0">
                <a:solidFill>
                  <a:schemeClr val="bg2"/>
                </a:solidFill>
                <a:latin typeface="+mn-ea"/>
                <a:ea typeface="+mn-ea"/>
              </a:rPr>
              <a:t>地址</a:t>
            </a:r>
            <a:r>
              <a:rPr lang="zh-CN" altLang="en-US" sz="1800" dirty="0">
                <a:solidFill>
                  <a:schemeClr val="bg2"/>
                </a:solidFill>
                <a:latin typeface="+mn-ea"/>
                <a:ea typeface="+mn-ea"/>
              </a:rPr>
              <a:t>：地球科学学院</a:t>
            </a:r>
            <a:r>
              <a:rPr lang="en-US" altLang="zh-CN" sz="1800" dirty="0">
                <a:solidFill>
                  <a:schemeClr val="bg2"/>
                </a:solidFill>
                <a:latin typeface="+mn-ea"/>
                <a:ea typeface="+mn-ea"/>
              </a:rPr>
              <a:t>1327</a:t>
            </a:r>
            <a:r>
              <a:rPr lang="zh-CN" altLang="en-US" sz="1800" dirty="0">
                <a:solidFill>
                  <a:schemeClr val="bg2"/>
                </a:solidFill>
                <a:latin typeface="+mn-ea"/>
                <a:ea typeface="+mn-ea"/>
              </a:rPr>
              <a:t>办公室</a:t>
            </a:r>
            <a:endParaRPr lang="en-CN" sz="1800" dirty="0">
              <a:solidFill>
                <a:schemeClr val="bg2"/>
              </a:solidFill>
              <a:latin typeface="+mn-ea"/>
              <a:ea typeface="+mn-ea"/>
            </a:endParaRPr>
          </a:p>
        </p:txBody>
      </p:sp>
      <p:pic>
        <p:nvPicPr>
          <p:cNvPr id="4" name="Picture 3">
            <a:extLst>
              <a:ext uri="{FF2B5EF4-FFF2-40B4-BE49-F238E27FC236}">
                <a16:creationId xmlns:a16="http://schemas.microsoft.com/office/drawing/2014/main" id="{C5A20417-E7CA-C285-EB98-9BD26873E83E}"/>
              </a:ext>
            </a:extLst>
          </p:cNvPr>
          <p:cNvPicPr>
            <a:picLocks noChangeAspect="1"/>
          </p:cNvPicPr>
          <p:nvPr/>
        </p:nvPicPr>
        <p:blipFill>
          <a:blip r:embed="rId3"/>
          <a:stretch>
            <a:fillRect/>
          </a:stretch>
        </p:blipFill>
        <p:spPr>
          <a:xfrm>
            <a:off x="431628" y="243145"/>
            <a:ext cx="2866773" cy="1012641"/>
          </a:xfrm>
          <a:prstGeom prst="rect">
            <a:avLst/>
          </a:prstGeom>
        </p:spPr>
      </p:pic>
      <p:pic>
        <p:nvPicPr>
          <p:cNvPr id="9" name="Picture 8">
            <a:extLst>
              <a:ext uri="{FF2B5EF4-FFF2-40B4-BE49-F238E27FC236}">
                <a16:creationId xmlns:a16="http://schemas.microsoft.com/office/drawing/2014/main" id="{D79EB157-7CF0-C636-5797-94C0A73AF8D4}"/>
              </a:ext>
            </a:extLst>
          </p:cNvPr>
          <p:cNvPicPr>
            <a:picLocks noChangeAspect="1"/>
          </p:cNvPicPr>
          <p:nvPr/>
        </p:nvPicPr>
        <p:blipFill>
          <a:blip r:embed="rId4"/>
          <a:stretch>
            <a:fillRect/>
          </a:stretch>
        </p:blipFill>
        <p:spPr>
          <a:xfrm>
            <a:off x="6162261" y="6259528"/>
            <a:ext cx="2996979" cy="622992"/>
          </a:xfrm>
          <a:prstGeom prst="rect">
            <a:avLst/>
          </a:prstGeom>
        </p:spPr>
      </p:pic>
      <p:sp>
        <p:nvSpPr>
          <p:cNvPr id="3" name="TextBox 2">
            <a:extLst>
              <a:ext uri="{FF2B5EF4-FFF2-40B4-BE49-F238E27FC236}">
                <a16:creationId xmlns:a16="http://schemas.microsoft.com/office/drawing/2014/main" id="{034848AB-A643-5C7D-F679-030AB360E1CD}"/>
              </a:ext>
            </a:extLst>
          </p:cNvPr>
          <p:cNvSpPr txBox="1"/>
          <p:nvPr/>
        </p:nvSpPr>
        <p:spPr>
          <a:xfrm>
            <a:off x="5625001" y="398417"/>
            <a:ext cx="3514971" cy="400110"/>
          </a:xfrm>
          <a:prstGeom prst="rect">
            <a:avLst/>
          </a:prstGeom>
          <a:noFill/>
        </p:spPr>
        <p:txBody>
          <a:bodyPr wrap="square" rtlCol="0">
            <a:spAutoFit/>
          </a:bodyPr>
          <a:lstStyle/>
          <a:p>
            <a:pPr marL="0" marR="0" lvl="0" indent="0" defTabSz="914400" rtl="0" eaLnBrk="1" fontAlgn="base" latinLnBrk="0" hangingPunct="1">
              <a:lnSpc>
                <a:spcPct val="100000"/>
              </a:lnSpc>
              <a:spcBef>
                <a:spcPct val="50000"/>
              </a:spcBef>
              <a:spcAft>
                <a:spcPct val="0"/>
              </a:spcAft>
              <a:buClrTx/>
              <a:buSzTx/>
              <a:buFontTx/>
              <a:buNone/>
              <a:tabLst/>
              <a:defRPr/>
            </a:pPr>
            <a:r>
              <a:rPr kumimoji="0" lang="en-CN" sz="2000" b="1" i="1" u="none" strike="noStrike" kern="1200" cap="none" spc="0" normalizeH="0" baseline="0" noProof="0" dirty="0">
                <a:ln>
                  <a:noFill/>
                </a:ln>
                <a:solidFill>
                  <a:prstClr val="black"/>
                </a:solidFill>
                <a:effectLst/>
                <a:uLnTx/>
                <a:uFillTx/>
                <a:latin typeface="Times New Roman" charset="0"/>
                <a:ea typeface="宋体" charset="0"/>
              </a:rPr>
              <a:t>卫星测高原理及应用课程</a:t>
            </a:r>
          </a:p>
        </p:txBody>
      </p:sp>
    </p:spTree>
    <p:extLst>
      <p:ext uri="{BB962C8B-B14F-4D97-AF65-F5344CB8AC3E}">
        <p14:creationId xmlns:p14="http://schemas.microsoft.com/office/powerpoint/2010/main" val="115392003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一、</a:t>
            </a:r>
            <a:r>
              <a:rPr lang="zh-CN" altLang="en-US" dirty="0">
                <a:latin typeface="微软雅黑" pitchFamily="34" charset="-122"/>
                <a:ea typeface="微软雅黑" pitchFamily="34" charset="-122"/>
              </a:rPr>
              <a:t>卫星测高发展史</a:t>
            </a:r>
            <a:endParaRPr lang="zh-CN" altLang="en-US" dirty="0"/>
          </a:p>
        </p:txBody>
      </p:sp>
      <p:sp>
        <p:nvSpPr>
          <p:cNvPr id="4" name="TextBox 3">
            <a:extLst>
              <a:ext uri="{FF2B5EF4-FFF2-40B4-BE49-F238E27FC236}">
                <a16:creationId xmlns:a16="http://schemas.microsoft.com/office/drawing/2014/main" id="{814FF4E1-B17F-D4F8-E834-173BA3B0D059}"/>
              </a:ext>
            </a:extLst>
          </p:cNvPr>
          <p:cNvSpPr txBox="1"/>
          <p:nvPr/>
        </p:nvSpPr>
        <p:spPr>
          <a:xfrm>
            <a:off x="87184" y="4520044"/>
            <a:ext cx="2343019" cy="961289"/>
          </a:xfrm>
          <a:prstGeom prst="rect">
            <a:avLst/>
          </a:prstGeom>
          <a:noFill/>
          <a:ln w="12700">
            <a:solidFill>
              <a:schemeClr val="bg2"/>
            </a:solidFill>
            <a:prstDash val="dash"/>
          </a:ln>
        </p:spPr>
        <p:txBody>
          <a:bodyPr wrap="square" rtlCol="0">
            <a:spAutoFit/>
          </a:bodyPr>
          <a:lstStyle/>
          <a:p>
            <a:pPr>
              <a:lnSpc>
                <a:spcPct val="150000"/>
              </a:lnSpc>
            </a:pPr>
            <a:r>
              <a:rPr lang="en-US" altLang="zh-CN" sz="2000" dirty="0">
                <a:solidFill>
                  <a:srgbClr val="333333"/>
                </a:solidFill>
                <a:latin typeface="+mn-ea"/>
                <a:ea typeface="+mn-ea"/>
              </a:rPr>
              <a:t>20</a:t>
            </a:r>
            <a:r>
              <a:rPr lang="zh-CN" altLang="en-US" sz="2000" dirty="0">
                <a:solidFill>
                  <a:srgbClr val="333333"/>
                </a:solidFill>
                <a:latin typeface="+mn-ea"/>
                <a:ea typeface="+mn-ea"/>
              </a:rPr>
              <a:t>世纪</a:t>
            </a:r>
            <a:r>
              <a:rPr lang="en-US" altLang="zh-CN" sz="2000" dirty="0">
                <a:solidFill>
                  <a:srgbClr val="333333"/>
                </a:solidFill>
                <a:latin typeface="+mn-ea"/>
                <a:ea typeface="+mn-ea"/>
              </a:rPr>
              <a:t>60</a:t>
            </a:r>
            <a:r>
              <a:rPr lang="zh-CN" altLang="en-US" sz="2000" dirty="0">
                <a:solidFill>
                  <a:srgbClr val="333333"/>
                </a:solidFill>
                <a:latin typeface="+mn-ea"/>
                <a:ea typeface="+mn-ea"/>
              </a:rPr>
              <a:t>年代：卫星测高技术起源</a:t>
            </a:r>
            <a:endParaRPr lang="en-US" altLang="zh-CN" sz="2000" dirty="0">
              <a:solidFill>
                <a:srgbClr val="333333"/>
              </a:solidFill>
              <a:latin typeface="+mn-ea"/>
              <a:ea typeface="+mn-ea"/>
            </a:endParaRPr>
          </a:p>
        </p:txBody>
      </p:sp>
      <p:sp>
        <p:nvSpPr>
          <p:cNvPr id="2" name="Rectangle 1">
            <a:extLst>
              <a:ext uri="{FF2B5EF4-FFF2-40B4-BE49-F238E27FC236}">
                <a16:creationId xmlns:a16="http://schemas.microsoft.com/office/drawing/2014/main" id="{18F74AE8-039D-0730-7FFE-CEE1177A22D3}"/>
              </a:ext>
            </a:extLst>
          </p:cNvPr>
          <p:cNvSpPr/>
          <p:nvPr/>
        </p:nvSpPr>
        <p:spPr>
          <a:xfrm>
            <a:off x="367989" y="3206981"/>
            <a:ext cx="1773043" cy="662489"/>
          </a:xfrm>
          <a:prstGeom prst="rect">
            <a:avLst/>
          </a:prstGeom>
        </p:spPr>
        <p:style>
          <a:lnRef idx="2">
            <a:schemeClr val="dk1"/>
          </a:lnRef>
          <a:fillRef idx="1">
            <a:schemeClr val="lt1"/>
          </a:fillRef>
          <a:effectRef idx="0">
            <a:schemeClr val="dk1"/>
          </a:effectRef>
          <a:fontRef idx="minor">
            <a:schemeClr val="dk1"/>
          </a:fontRef>
        </p:style>
        <p:txBody>
          <a:bodyPr wrap="square" lIns="0" rtlCol="0" anchor="ctr">
            <a:noAutofit/>
          </a:bodyPr>
          <a:lstStyle/>
          <a:p>
            <a:pPr algn="l"/>
            <a:endParaRPr lang="en-CN" sz="2800" b="1" dirty="0">
              <a:solidFill>
                <a:srgbClr val="FF0000"/>
              </a:solidFill>
              <a:latin typeface="+mn-ea"/>
            </a:endParaRPr>
          </a:p>
        </p:txBody>
      </p:sp>
      <p:sp>
        <p:nvSpPr>
          <p:cNvPr id="7" name="TextBox 6">
            <a:extLst>
              <a:ext uri="{FF2B5EF4-FFF2-40B4-BE49-F238E27FC236}">
                <a16:creationId xmlns:a16="http://schemas.microsoft.com/office/drawing/2014/main" id="{B527BBE5-8BD6-448F-011B-584F5001D35E}"/>
              </a:ext>
            </a:extLst>
          </p:cNvPr>
          <p:cNvSpPr txBox="1"/>
          <p:nvPr/>
        </p:nvSpPr>
        <p:spPr>
          <a:xfrm>
            <a:off x="437183" y="3164741"/>
            <a:ext cx="1634654" cy="662489"/>
          </a:xfrm>
          <a:prstGeom prst="rect">
            <a:avLst/>
          </a:prstGeom>
          <a:noFill/>
        </p:spPr>
        <p:txBody>
          <a:bodyPr wrap="square">
            <a:spAutoFit/>
          </a:bodyPr>
          <a:lstStyle/>
          <a:p>
            <a:pPr>
              <a:lnSpc>
                <a:spcPct val="150000"/>
              </a:lnSpc>
            </a:pPr>
            <a:r>
              <a:rPr lang="zh-CN" altLang="en-US" sz="2800" b="1" dirty="0">
                <a:solidFill>
                  <a:srgbClr val="333333"/>
                </a:solidFill>
                <a:latin typeface="+mn-ea"/>
                <a:ea typeface="+mn-ea"/>
              </a:rPr>
              <a:t>萌芽期</a:t>
            </a:r>
            <a:endParaRPr lang="en-US" altLang="zh-CN" sz="2800" b="1" dirty="0">
              <a:solidFill>
                <a:srgbClr val="333333"/>
              </a:solidFill>
              <a:latin typeface="+mn-ea"/>
              <a:ea typeface="+mn-ea"/>
            </a:endParaRPr>
          </a:p>
        </p:txBody>
      </p:sp>
      <p:sp>
        <p:nvSpPr>
          <p:cNvPr id="8" name="TextBox 7">
            <a:extLst>
              <a:ext uri="{FF2B5EF4-FFF2-40B4-BE49-F238E27FC236}">
                <a16:creationId xmlns:a16="http://schemas.microsoft.com/office/drawing/2014/main" id="{CFE4272A-89E6-B73E-D9A2-4A9E56445758}"/>
              </a:ext>
            </a:extLst>
          </p:cNvPr>
          <p:cNvSpPr txBox="1"/>
          <p:nvPr/>
        </p:nvSpPr>
        <p:spPr>
          <a:xfrm>
            <a:off x="2149398" y="1849354"/>
            <a:ext cx="2653989" cy="961289"/>
          </a:xfrm>
          <a:prstGeom prst="rect">
            <a:avLst/>
          </a:prstGeom>
          <a:noFill/>
          <a:ln w="12700">
            <a:solidFill>
              <a:schemeClr val="bg2"/>
            </a:solidFill>
            <a:prstDash val="dash"/>
          </a:ln>
        </p:spPr>
        <p:txBody>
          <a:bodyPr wrap="square" rtlCol="0">
            <a:spAutoFit/>
          </a:bodyPr>
          <a:lstStyle/>
          <a:p>
            <a:pPr>
              <a:lnSpc>
                <a:spcPct val="150000"/>
              </a:lnSpc>
            </a:pPr>
            <a:r>
              <a:rPr lang="en-US" altLang="zh-CN" sz="2000" dirty="0">
                <a:solidFill>
                  <a:srgbClr val="333333"/>
                </a:solidFill>
                <a:latin typeface="+mn-ea"/>
                <a:ea typeface="+mn-ea"/>
              </a:rPr>
              <a:t>20</a:t>
            </a:r>
            <a:r>
              <a:rPr lang="zh-CN" altLang="en-US" sz="2000" dirty="0">
                <a:solidFill>
                  <a:srgbClr val="333333"/>
                </a:solidFill>
                <a:latin typeface="+mn-ea"/>
                <a:ea typeface="+mn-ea"/>
              </a:rPr>
              <a:t>世纪</a:t>
            </a:r>
            <a:r>
              <a:rPr lang="en-US" altLang="zh-CN" sz="2000" dirty="0">
                <a:solidFill>
                  <a:srgbClr val="333333"/>
                </a:solidFill>
                <a:latin typeface="+mn-ea"/>
                <a:ea typeface="+mn-ea"/>
              </a:rPr>
              <a:t>70</a:t>
            </a:r>
            <a:r>
              <a:rPr lang="zh-CN" altLang="en-US" sz="2000" dirty="0">
                <a:solidFill>
                  <a:srgbClr val="333333"/>
                </a:solidFill>
                <a:latin typeface="+mn-ea"/>
                <a:ea typeface="+mn-ea"/>
              </a:rPr>
              <a:t>年代：卫星测高数据质量改善</a:t>
            </a:r>
            <a:endParaRPr lang="en-US" altLang="zh-CN" sz="2000" dirty="0">
              <a:solidFill>
                <a:srgbClr val="333333"/>
              </a:solidFill>
              <a:latin typeface="+mn-ea"/>
              <a:ea typeface="+mn-ea"/>
            </a:endParaRPr>
          </a:p>
        </p:txBody>
      </p:sp>
      <p:sp>
        <p:nvSpPr>
          <p:cNvPr id="9" name="Rectangle 8">
            <a:extLst>
              <a:ext uri="{FF2B5EF4-FFF2-40B4-BE49-F238E27FC236}">
                <a16:creationId xmlns:a16="http://schemas.microsoft.com/office/drawing/2014/main" id="{0AC795F7-BCAD-13FA-924E-3FA8919C1C6E}"/>
              </a:ext>
            </a:extLst>
          </p:cNvPr>
          <p:cNvSpPr/>
          <p:nvPr/>
        </p:nvSpPr>
        <p:spPr>
          <a:xfrm>
            <a:off x="2586317" y="3206981"/>
            <a:ext cx="1773043" cy="662489"/>
          </a:xfrm>
          <a:prstGeom prst="rect">
            <a:avLst/>
          </a:prstGeom>
        </p:spPr>
        <p:style>
          <a:lnRef idx="2">
            <a:schemeClr val="dk1"/>
          </a:lnRef>
          <a:fillRef idx="1">
            <a:schemeClr val="lt1"/>
          </a:fillRef>
          <a:effectRef idx="0">
            <a:schemeClr val="dk1"/>
          </a:effectRef>
          <a:fontRef idx="minor">
            <a:schemeClr val="dk1"/>
          </a:fontRef>
        </p:style>
        <p:txBody>
          <a:bodyPr wrap="square" lIns="0" rtlCol="0" anchor="ctr">
            <a:noAutofit/>
          </a:bodyPr>
          <a:lstStyle/>
          <a:p>
            <a:pPr algn="l"/>
            <a:endParaRPr lang="en-CN" sz="2800" b="1" dirty="0">
              <a:solidFill>
                <a:srgbClr val="FF0000"/>
              </a:solidFill>
              <a:latin typeface="+mn-ea"/>
            </a:endParaRPr>
          </a:p>
        </p:txBody>
      </p:sp>
      <p:sp>
        <p:nvSpPr>
          <p:cNvPr id="10" name="TextBox 9">
            <a:extLst>
              <a:ext uri="{FF2B5EF4-FFF2-40B4-BE49-F238E27FC236}">
                <a16:creationId xmlns:a16="http://schemas.microsoft.com/office/drawing/2014/main" id="{BEEE1243-BF13-9C46-2859-A0C29AD84049}"/>
              </a:ext>
            </a:extLst>
          </p:cNvPr>
          <p:cNvSpPr txBox="1"/>
          <p:nvPr/>
        </p:nvSpPr>
        <p:spPr>
          <a:xfrm>
            <a:off x="2647413" y="3153590"/>
            <a:ext cx="1634654" cy="662489"/>
          </a:xfrm>
          <a:prstGeom prst="rect">
            <a:avLst/>
          </a:prstGeom>
          <a:noFill/>
        </p:spPr>
        <p:txBody>
          <a:bodyPr wrap="square">
            <a:spAutoFit/>
          </a:bodyPr>
          <a:lstStyle/>
          <a:p>
            <a:pPr>
              <a:lnSpc>
                <a:spcPct val="150000"/>
              </a:lnSpc>
            </a:pPr>
            <a:r>
              <a:rPr lang="zh-CN" altLang="en-US" sz="2800" b="1" dirty="0">
                <a:solidFill>
                  <a:srgbClr val="333333"/>
                </a:solidFill>
                <a:latin typeface="+mn-ea"/>
                <a:ea typeface="+mn-ea"/>
              </a:rPr>
              <a:t>探索期</a:t>
            </a:r>
            <a:endParaRPr lang="en-US" altLang="zh-CN" sz="2800" b="1" dirty="0">
              <a:solidFill>
                <a:srgbClr val="333333"/>
              </a:solidFill>
              <a:latin typeface="+mn-ea"/>
              <a:ea typeface="+mn-ea"/>
            </a:endParaRPr>
          </a:p>
        </p:txBody>
      </p:sp>
      <p:sp>
        <p:nvSpPr>
          <p:cNvPr id="11" name="TextBox 10">
            <a:extLst>
              <a:ext uri="{FF2B5EF4-FFF2-40B4-BE49-F238E27FC236}">
                <a16:creationId xmlns:a16="http://schemas.microsoft.com/office/drawing/2014/main" id="{1B720FF3-AF7F-BC19-469D-C3619BB25589}"/>
              </a:ext>
            </a:extLst>
          </p:cNvPr>
          <p:cNvSpPr txBox="1"/>
          <p:nvPr/>
        </p:nvSpPr>
        <p:spPr>
          <a:xfrm>
            <a:off x="4263182" y="4520043"/>
            <a:ext cx="2805459" cy="1422954"/>
          </a:xfrm>
          <a:prstGeom prst="rect">
            <a:avLst/>
          </a:prstGeom>
          <a:noFill/>
          <a:ln w="12700">
            <a:solidFill>
              <a:schemeClr val="bg2"/>
            </a:solidFill>
            <a:prstDash val="dash"/>
          </a:ln>
        </p:spPr>
        <p:txBody>
          <a:bodyPr wrap="square" rtlCol="0">
            <a:spAutoFit/>
          </a:bodyPr>
          <a:lstStyle/>
          <a:p>
            <a:pPr>
              <a:lnSpc>
                <a:spcPct val="150000"/>
              </a:lnSpc>
            </a:pPr>
            <a:r>
              <a:rPr lang="en-US" altLang="zh-CN" sz="2000" dirty="0">
                <a:solidFill>
                  <a:srgbClr val="333333"/>
                </a:solidFill>
                <a:latin typeface="+mn-ea"/>
                <a:ea typeface="+mn-ea"/>
              </a:rPr>
              <a:t>20</a:t>
            </a:r>
            <a:r>
              <a:rPr lang="zh-CN" altLang="en-US" sz="2000" dirty="0">
                <a:solidFill>
                  <a:srgbClr val="333333"/>
                </a:solidFill>
                <a:latin typeface="+mn-ea"/>
                <a:ea typeface="+mn-ea"/>
              </a:rPr>
              <a:t>世纪</a:t>
            </a:r>
            <a:r>
              <a:rPr lang="en-US" altLang="zh-CN" sz="2000" dirty="0">
                <a:solidFill>
                  <a:srgbClr val="333333"/>
                </a:solidFill>
                <a:latin typeface="+mn-ea"/>
                <a:ea typeface="+mn-ea"/>
              </a:rPr>
              <a:t>80</a:t>
            </a:r>
            <a:r>
              <a:rPr lang="zh-CN" altLang="en-US" sz="2000" dirty="0">
                <a:solidFill>
                  <a:srgbClr val="333333"/>
                </a:solidFill>
                <a:latin typeface="+mn-ea"/>
                <a:ea typeface="+mn-ea"/>
              </a:rPr>
              <a:t>年代：卫星测高技术提供有效观测数据</a:t>
            </a:r>
            <a:endParaRPr lang="en-US" altLang="zh-CN" sz="2000" dirty="0">
              <a:solidFill>
                <a:srgbClr val="333333"/>
              </a:solidFill>
              <a:latin typeface="+mn-ea"/>
              <a:ea typeface="+mn-ea"/>
            </a:endParaRPr>
          </a:p>
        </p:txBody>
      </p:sp>
      <p:sp>
        <p:nvSpPr>
          <p:cNvPr id="12" name="Rectangle 11">
            <a:extLst>
              <a:ext uri="{FF2B5EF4-FFF2-40B4-BE49-F238E27FC236}">
                <a16:creationId xmlns:a16="http://schemas.microsoft.com/office/drawing/2014/main" id="{4814B64E-50CE-47FE-6324-D3303B6D393C}"/>
              </a:ext>
            </a:extLst>
          </p:cNvPr>
          <p:cNvSpPr/>
          <p:nvPr/>
        </p:nvSpPr>
        <p:spPr>
          <a:xfrm>
            <a:off x="4779391" y="3206981"/>
            <a:ext cx="1773043" cy="662489"/>
          </a:xfrm>
          <a:prstGeom prst="rect">
            <a:avLst/>
          </a:prstGeom>
        </p:spPr>
        <p:style>
          <a:lnRef idx="2">
            <a:schemeClr val="dk1"/>
          </a:lnRef>
          <a:fillRef idx="1">
            <a:schemeClr val="lt1"/>
          </a:fillRef>
          <a:effectRef idx="0">
            <a:schemeClr val="dk1"/>
          </a:effectRef>
          <a:fontRef idx="minor">
            <a:schemeClr val="dk1"/>
          </a:fontRef>
        </p:style>
        <p:txBody>
          <a:bodyPr wrap="square" lIns="0" rtlCol="0" anchor="ctr">
            <a:noAutofit/>
          </a:bodyPr>
          <a:lstStyle/>
          <a:p>
            <a:pPr algn="l"/>
            <a:endParaRPr lang="en-CN" sz="2800" b="1" dirty="0">
              <a:solidFill>
                <a:srgbClr val="FF0000"/>
              </a:solidFill>
              <a:latin typeface="+mn-ea"/>
            </a:endParaRPr>
          </a:p>
        </p:txBody>
      </p:sp>
      <p:sp>
        <p:nvSpPr>
          <p:cNvPr id="13" name="TextBox 12">
            <a:extLst>
              <a:ext uri="{FF2B5EF4-FFF2-40B4-BE49-F238E27FC236}">
                <a16:creationId xmlns:a16="http://schemas.microsoft.com/office/drawing/2014/main" id="{D7BEB652-89A9-5FB0-80E7-D8097F13BE66}"/>
              </a:ext>
            </a:extLst>
          </p:cNvPr>
          <p:cNvSpPr txBox="1"/>
          <p:nvPr/>
        </p:nvSpPr>
        <p:spPr>
          <a:xfrm>
            <a:off x="4862789" y="3164741"/>
            <a:ext cx="1634654" cy="662489"/>
          </a:xfrm>
          <a:prstGeom prst="rect">
            <a:avLst/>
          </a:prstGeom>
          <a:noFill/>
        </p:spPr>
        <p:txBody>
          <a:bodyPr wrap="square">
            <a:spAutoFit/>
          </a:bodyPr>
          <a:lstStyle/>
          <a:p>
            <a:pPr>
              <a:lnSpc>
                <a:spcPct val="150000"/>
              </a:lnSpc>
            </a:pPr>
            <a:r>
              <a:rPr lang="zh-CN" altLang="en-US" sz="2800" b="1" dirty="0">
                <a:solidFill>
                  <a:srgbClr val="333333"/>
                </a:solidFill>
                <a:latin typeface="+mn-ea"/>
                <a:ea typeface="+mn-ea"/>
              </a:rPr>
              <a:t>成熟期</a:t>
            </a:r>
            <a:endParaRPr lang="en-US" altLang="zh-CN" sz="2800" b="1" dirty="0">
              <a:solidFill>
                <a:srgbClr val="333333"/>
              </a:solidFill>
              <a:latin typeface="+mn-ea"/>
              <a:ea typeface="+mn-ea"/>
            </a:endParaRPr>
          </a:p>
        </p:txBody>
      </p:sp>
      <p:sp>
        <p:nvSpPr>
          <p:cNvPr id="14" name="TextBox 13">
            <a:extLst>
              <a:ext uri="{FF2B5EF4-FFF2-40B4-BE49-F238E27FC236}">
                <a16:creationId xmlns:a16="http://schemas.microsoft.com/office/drawing/2014/main" id="{C6BBAA8B-3916-8281-86C4-8851AC005184}"/>
              </a:ext>
            </a:extLst>
          </p:cNvPr>
          <p:cNvSpPr txBox="1"/>
          <p:nvPr/>
        </p:nvSpPr>
        <p:spPr>
          <a:xfrm>
            <a:off x="6703098" y="1391677"/>
            <a:ext cx="2374277" cy="1422954"/>
          </a:xfrm>
          <a:prstGeom prst="rect">
            <a:avLst/>
          </a:prstGeom>
          <a:noFill/>
          <a:ln w="12700">
            <a:solidFill>
              <a:schemeClr val="bg2"/>
            </a:solidFill>
            <a:prstDash val="dash"/>
          </a:ln>
        </p:spPr>
        <p:txBody>
          <a:bodyPr wrap="square" rtlCol="0">
            <a:spAutoFit/>
          </a:bodyPr>
          <a:lstStyle/>
          <a:p>
            <a:pPr>
              <a:lnSpc>
                <a:spcPct val="150000"/>
              </a:lnSpc>
            </a:pPr>
            <a:r>
              <a:rPr lang="en-US" altLang="zh-CN" sz="2000" dirty="0">
                <a:solidFill>
                  <a:srgbClr val="333333"/>
                </a:solidFill>
                <a:latin typeface="+mn-ea"/>
                <a:ea typeface="+mn-ea"/>
              </a:rPr>
              <a:t>20</a:t>
            </a:r>
            <a:r>
              <a:rPr lang="zh-CN" altLang="en-US" sz="2000" dirty="0">
                <a:solidFill>
                  <a:srgbClr val="333333"/>
                </a:solidFill>
                <a:latin typeface="+mn-ea"/>
                <a:ea typeface="+mn-ea"/>
              </a:rPr>
              <a:t>世纪末</a:t>
            </a:r>
            <a:r>
              <a:rPr lang="en-US" altLang="zh-CN" sz="2000" dirty="0">
                <a:solidFill>
                  <a:srgbClr val="333333"/>
                </a:solidFill>
                <a:latin typeface="+mn-ea"/>
                <a:ea typeface="+mn-ea"/>
              </a:rPr>
              <a:t>-21</a:t>
            </a:r>
            <a:r>
              <a:rPr lang="zh-CN" altLang="en-US" sz="2000" dirty="0">
                <a:solidFill>
                  <a:srgbClr val="333333"/>
                </a:solidFill>
                <a:latin typeface="+mn-ea"/>
                <a:ea typeface="+mn-ea"/>
              </a:rPr>
              <a:t>世纪初：卫星测高技术快速发展</a:t>
            </a:r>
            <a:endParaRPr lang="en-US" altLang="zh-CN" sz="2000" dirty="0">
              <a:solidFill>
                <a:srgbClr val="333333"/>
              </a:solidFill>
              <a:latin typeface="+mn-ea"/>
              <a:ea typeface="+mn-ea"/>
            </a:endParaRPr>
          </a:p>
        </p:txBody>
      </p:sp>
      <p:sp>
        <p:nvSpPr>
          <p:cNvPr id="15" name="Rectangle 14">
            <a:extLst>
              <a:ext uri="{FF2B5EF4-FFF2-40B4-BE49-F238E27FC236}">
                <a16:creationId xmlns:a16="http://schemas.microsoft.com/office/drawing/2014/main" id="{F6D41126-3540-FDEB-D918-136D20213D3C}"/>
              </a:ext>
            </a:extLst>
          </p:cNvPr>
          <p:cNvSpPr/>
          <p:nvPr/>
        </p:nvSpPr>
        <p:spPr>
          <a:xfrm>
            <a:off x="6994770" y="3206981"/>
            <a:ext cx="1773043" cy="662489"/>
          </a:xfrm>
          <a:prstGeom prst="rect">
            <a:avLst/>
          </a:prstGeom>
        </p:spPr>
        <p:style>
          <a:lnRef idx="2">
            <a:schemeClr val="dk1"/>
          </a:lnRef>
          <a:fillRef idx="1">
            <a:schemeClr val="lt1"/>
          </a:fillRef>
          <a:effectRef idx="0">
            <a:schemeClr val="dk1"/>
          </a:effectRef>
          <a:fontRef idx="minor">
            <a:schemeClr val="dk1"/>
          </a:fontRef>
        </p:style>
        <p:txBody>
          <a:bodyPr wrap="square" lIns="0" rtlCol="0" anchor="ctr">
            <a:noAutofit/>
          </a:bodyPr>
          <a:lstStyle/>
          <a:p>
            <a:pPr algn="l"/>
            <a:endParaRPr lang="en-CN" sz="2800" b="1" dirty="0">
              <a:solidFill>
                <a:srgbClr val="FF0000"/>
              </a:solidFill>
              <a:latin typeface="+mn-ea"/>
            </a:endParaRPr>
          </a:p>
        </p:txBody>
      </p:sp>
      <p:sp>
        <p:nvSpPr>
          <p:cNvPr id="16" name="TextBox 15">
            <a:extLst>
              <a:ext uri="{FF2B5EF4-FFF2-40B4-BE49-F238E27FC236}">
                <a16:creationId xmlns:a16="http://schemas.microsoft.com/office/drawing/2014/main" id="{25DEB769-9A01-9860-8F2D-1361B63B075A}"/>
              </a:ext>
            </a:extLst>
          </p:cNvPr>
          <p:cNvSpPr txBox="1"/>
          <p:nvPr/>
        </p:nvSpPr>
        <p:spPr>
          <a:xfrm>
            <a:off x="7072093" y="3209344"/>
            <a:ext cx="1634654" cy="662489"/>
          </a:xfrm>
          <a:prstGeom prst="rect">
            <a:avLst/>
          </a:prstGeom>
          <a:noFill/>
        </p:spPr>
        <p:txBody>
          <a:bodyPr wrap="square">
            <a:spAutoFit/>
          </a:bodyPr>
          <a:lstStyle/>
          <a:p>
            <a:pPr>
              <a:lnSpc>
                <a:spcPct val="150000"/>
              </a:lnSpc>
            </a:pPr>
            <a:r>
              <a:rPr lang="zh-CN" altLang="en-US" sz="2800" b="1" dirty="0">
                <a:solidFill>
                  <a:srgbClr val="333333"/>
                </a:solidFill>
                <a:latin typeface="+mn-ea"/>
                <a:ea typeface="+mn-ea"/>
              </a:rPr>
              <a:t>发展期</a:t>
            </a:r>
            <a:endParaRPr lang="en-US" altLang="zh-CN" sz="2800" b="1" dirty="0">
              <a:solidFill>
                <a:srgbClr val="333333"/>
              </a:solidFill>
              <a:latin typeface="+mn-ea"/>
              <a:ea typeface="+mn-ea"/>
            </a:endParaRPr>
          </a:p>
        </p:txBody>
      </p:sp>
      <p:cxnSp>
        <p:nvCxnSpPr>
          <p:cNvPr id="22" name="Straight Arrow Connector 21">
            <a:extLst>
              <a:ext uri="{FF2B5EF4-FFF2-40B4-BE49-F238E27FC236}">
                <a16:creationId xmlns:a16="http://schemas.microsoft.com/office/drawing/2014/main" id="{7FE39BCC-ACD0-E1E7-EE8A-8EF2939D9C95}"/>
              </a:ext>
            </a:extLst>
          </p:cNvPr>
          <p:cNvCxnSpPr>
            <a:cxnSpLocks/>
            <a:stCxn id="2" idx="3"/>
            <a:endCxn id="9" idx="1"/>
          </p:cNvCxnSpPr>
          <p:nvPr/>
        </p:nvCxnSpPr>
        <p:spPr bwMode="auto">
          <a:xfrm>
            <a:off x="2141032" y="3538226"/>
            <a:ext cx="445285" cy="0"/>
          </a:xfrm>
          <a:prstGeom prst="straightConnector1">
            <a:avLst/>
          </a:prstGeom>
          <a:ln w="38100">
            <a:headEnd type="none" w="med" len="med"/>
            <a:tailEnd type="triangle"/>
          </a:ln>
        </p:spPr>
        <p:style>
          <a:lnRef idx="1">
            <a:schemeClr val="accent2"/>
          </a:lnRef>
          <a:fillRef idx="0">
            <a:schemeClr val="accent2"/>
          </a:fillRef>
          <a:effectRef idx="0">
            <a:schemeClr val="accent2"/>
          </a:effectRef>
          <a:fontRef idx="minor">
            <a:schemeClr val="tx1"/>
          </a:fontRef>
        </p:style>
      </p:cxnSp>
      <p:cxnSp>
        <p:nvCxnSpPr>
          <p:cNvPr id="24" name="Straight Arrow Connector 23">
            <a:extLst>
              <a:ext uri="{FF2B5EF4-FFF2-40B4-BE49-F238E27FC236}">
                <a16:creationId xmlns:a16="http://schemas.microsoft.com/office/drawing/2014/main" id="{72B1E4B3-2D67-7312-35EE-6B8827FA4E54}"/>
              </a:ext>
            </a:extLst>
          </p:cNvPr>
          <p:cNvCxnSpPr>
            <a:cxnSpLocks/>
            <a:stCxn id="9" idx="3"/>
            <a:endCxn id="12" idx="1"/>
          </p:cNvCxnSpPr>
          <p:nvPr/>
        </p:nvCxnSpPr>
        <p:spPr bwMode="auto">
          <a:xfrm>
            <a:off x="4359360" y="3538226"/>
            <a:ext cx="420031" cy="0"/>
          </a:xfrm>
          <a:prstGeom prst="straightConnector1">
            <a:avLst/>
          </a:prstGeom>
          <a:ln w="38100">
            <a:headEnd type="none" w="med" len="med"/>
            <a:tailEnd type="triangle"/>
          </a:ln>
        </p:spPr>
        <p:style>
          <a:lnRef idx="1">
            <a:schemeClr val="accent2"/>
          </a:lnRef>
          <a:fillRef idx="0">
            <a:schemeClr val="accent2"/>
          </a:fillRef>
          <a:effectRef idx="0">
            <a:schemeClr val="accent2"/>
          </a:effectRef>
          <a:fontRef idx="minor">
            <a:schemeClr val="tx1"/>
          </a:fontRef>
        </p:style>
      </p:cxnSp>
      <p:cxnSp>
        <p:nvCxnSpPr>
          <p:cNvPr id="27" name="Straight Arrow Connector 26">
            <a:extLst>
              <a:ext uri="{FF2B5EF4-FFF2-40B4-BE49-F238E27FC236}">
                <a16:creationId xmlns:a16="http://schemas.microsoft.com/office/drawing/2014/main" id="{28234770-8407-3FDE-3BDC-8F9B315C3819}"/>
              </a:ext>
            </a:extLst>
          </p:cNvPr>
          <p:cNvCxnSpPr>
            <a:cxnSpLocks/>
            <a:stCxn id="12" idx="3"/>
            <a:endCxn id="15" idx="1"/>
          </p:cNvCxnSpPr>
          <p:nvPr/>
        </p:nvCxnSpPr>
        <p:spPr bwMode="auto">
          <a:xfrm>
            <a:off x="6552434" y="3538226"/>
            <a:ext cx="442336" cy="0"/>
          </a:xfrm>
          <a:prstGeom prst="straightConnector1">
            <a:avLst/>
          </a:prstGeom>
          <a:ln w="38100">
            <a:headEnd type="none" w="med" len="med"/>
            <a:tailEnd type="triangle"/>
          </a:ln>
        </p:spPr>
        <p:style>
          <a:lnRef idx="1">
            <a:schemeClr val="accent2"/>
          </a:lnRef>
          <a:fillRef idx="0">
            <a:schemeClr val="accent2"/>
          </a:fillRef>
          <a:effectRef idx="0">
            <a:schemeClr val="accent2"/>
          </a:effectRef>
          <a:fontRef idx="minor">
            <a:schemeClr val="tx1"/>
          </a:fontRef>
        </p:style>
      </p:cxnSp>
      <p:cxnSp>
        <p:nvCxnSpPr>
          <p:cNvPr id="32" name="Straight Arrow Connector 31">
            <a:extLst>
              <a:ext uri="{FF2B5EF4-FFF2-40B4-BE49-F238E27FC236}">
                <a16:creationId xmlns:a16="http://schemas.microsoft.com/office/drawing/2014/main" id="{0D906A9D-061E-3A48-16A5-35D71A25A78B}"/>
              </a:ext>
            </a:extLst>
          </p:cNvPr>
          <p:cNvCxnSpPr>
            <a:cxnSpLocks/>
            <a:stCxn id="2" idx="2"/>
            <a:endCxn id="4" idx="0"/>
          </p:cNvCxnSpPr>
          <p:nvPr/>
        </p:nvCxnSpPr>
        <p:spPr bwMode="auto">
          <a:xfrm>
            <a:off x="1254511" y="3869470"/>
            <a:ext cx="4183" cy="650574"/>
          </a:xfrm>
          <a:prstGeom prst="straightConnector1">
            <a:avLst/>
          </a:prstGeom>
          <a:ln w="19050">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91C594C-D77D-CB2A-733F-E6DDB39D52AC}"/>
              </a:ext>
            </a:extLst>
          </p:cNvPr>
          <p:cNvCxnSpPr>
            <a:cxnSpLocks/>
            <a:stCxn id="9" idx="0"/>
            <a:endCxn id="8" idx="2"/>
          </p:cNvCxnSpPr>
          <p:nvPr/>
        </p:nvCxnSpPr>
        <p:spPr bwMode="auto">
          <a:xfrm flipV="1">
            <a:off x="3472839" y="2810643"/>
            <a:ext cx="3554" cy="396338"/>
          </a:xfrm>
          <a:prstGeom prst="straightConnector1">
            <a:avLst/>
          </a:prstGeom>
          <a:ln w="19050">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F8E6643F-E9EE-E36A-01DB-1998F117E44D}"/>
              </a:ext>
            </a:extLst>
          </p:cNvPr>
          <p:cNvCxnSpPr>
            <a:cxnSpLocks/>
            <a:stCxn id="12" idx="2"/>
            <a:endCxn id="11" idx="0"/>
          </p:cNvCxnSpPr>
          <p:nvPr/>
        </p:nvCxnSpPr>
        <p:spPr bwMode="auto">
          <a:xfrm flipH="1">
            <a:off x="5665912" y="3869470"/>
            <a:ext cx="1" cy="650573"/>
          </a:xfrm>
          <a:prstGeom prst="straightConnector1">
            <a:avLst/>
          </a:prstGeom>
          <a:ln w="19050">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82E0391-0E77-BA5D-DAEC-CC8970247A26}"/>
              </a:ext>
            </a:extLst>
          </p:cNvPr>
          <p:cNvCxnSpPr>
            <a:cxnSpLocks/>
            <a:stCxn id="15" idx="0"/>
            <a:endCxn id="14" idx="2"/>
          </p:cNvCxnSpPr>
          <p:nvPr/>
        </p:nvCxnSpPr>
        <p:spPr bwMode="auto">
          <a:xfrm flipV="1">
            <a:off x="7881292" y="2814631"/>
            <a:ext cx="8945" cy="392350"/>
          </a:xfrm>
          <a:prstGeom prst="straightConnector1">
            <a:avLst/>
          </a:prstGeom>
          <a:ln w="19050">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5" name="TextBox 3">
            <a:extLst>
              <a:ext uri="{FF2B5EF4-FFF2-40B4-BE49-F238E27FC236}">
                <a16:creationId xmlns:a16="http://schemas.microsoft.com/office/drawing/2014/main" id="{7E54DEED-603D-CBE9-5808-2BEF3D5319A3}"/>
              </a:ext>
            </a:extLst>
          </p:cNvPr>
          <p:cNvSpPr txBox="1"/>
          <p:nvPr/>
        </p:nvSpPr>
        <p:spPr>
          <a:xfrm>
            <a:off x="388033" y="788383"/>
            <a:ext cx="8527367"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卫星测高技术发展史</a:t>
            </a:r>
            <a:endParaRPr lang="en-US" altLang="zh-CN" sz="2800" b="1" dirty="0">
              <a:solidFill>
                <a:srgbClr val="333333"/>
              </a:solidFill>
              <a:latin typeface="+mn-ea"/>
              <a:ea typeface="+mn-ea"/>
            </a:endParaRPr>
          </a:p>
        </p:txBody>
      </p:sp>
    </p:spTree>
    <p:extLst>
      <p:ext uri="{BB962C8B-B14F-4D97-AF65-F5344CB8AC3E}">
        <p14:creationId xmlns:p14="http://schemas.microsoft.com/office/powerpoint/2010/main" val="8261032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11CD1D-6840-3280-0050-6A3676D2F887}"/>
            </a:ext>
          </a:extLst>
        </p:cNvPr>
        <p:cNvGrpSpPr/>
        <p:nvPr/>
      </p:nvGrpSpPr>
      <p:grpSpPr>
        <a:xfrm>
          <a:off x="0" y="0"/>
          <a:ext cx="0" cy="0"/>
          <a:chOff x="0" y="0"/>
          <a:chExt cx="0" cy="0"/>
        </a:xfrm>
      </p:grpSpPr>
      <p:sp>
        <p:nvSpPr>
          <p:cNvPr id="3" name="标题 2">
            <a:extLst>
              <a:ext uri="{FF2B5EF4-FFF2-40B4-BE49-F238E27FC236}">
                <a16:creationId xmlns:a16="http://schemas.microsoft.com/office/drawing/2014/main" id="{BC0C19D5-A14E-19D8-F9CB-DA1244AFAFC1}"/>
              </a:ext>
            </a:extLst>
          </p:cNvPr>
          <p:cNvSpPr>
            <a:spLocks noGrp="1"/>
          </p:cNvSpPr>
          <p:nvPr>
            <p:ph type="title"/>
          </p:nvPr>
        </p:nvSpPr>
        <p:spPr>
          <a:xfrm>
            <a:off x="0" y="8526"/>
            <a:ext cx="9013371" cy="792162"/>
          </a:xfrm>
        </p:spPr>
        <p:txBody>
          <a:bodyPr/>
          <a:lstStyle/>
          <a:p>
            <a:r>
              <a:rPr lang="zh-CN" altLang="en-US" dirty="0">
                <a:latin typeface="+mn-ea"/>
              </a:rPr>
              <a:t>一、</a:t>
            </a:r>
            <a:r>
              <a:rPr lang="zh-CN" altLang="en-US" dirty="0">
                <a:latin typeface="微软雅黑" pitchFamily="34" charset="-122"/>
                <a:ea typeface="微软雅黑" pitchFamily="34" charset="-122"/>
              </a:rPr>
              <a:t>卫星测高发展史</a:t>
            </a:r>
            <a:endParaRPr lang="zh-CN" altLang="en-US" dirty="0"/>
          </a:p>
        </p:txBody>
      </p:sp>
      <p:sp>
        <p:nvSpPr>
          <p:cNvPr id="4" name="TextBox 3">
            <a:extLst>
              <a:ext uri="{FF2B5EF4-FFF2-40B4-BE49-F238E27FC236}">
                <a16:creationId xmlns:a16="http://schemas.microsoft.com/office/drawing/2014/main" id="{308AD5E4-8899-7698-22B9-33DF764A5355}"/>
              </a:ext>
            </a:extLst>
          </p:cNvPr>
          <p:cNvSpPr txBox="1"/>
          <p:nvPr/>
        </p:nvSpPr>
        <p:spPr>
          <a:xfrm>
            <a:off x="468086" y="875471"/>
            <a:ext cx="8365671"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萌芽期（卫星测高从无到有）</a:t>
            </a:r>
            <a:endParaRPr lang="en-US" altLang="zh-CN" sz="2800" b="1" dirty="0">
              <a:solidFill>
                <a:srgbClr val="333333"/>
              </a:solidFill>
              <a:latin typeface="+mn-ea"/>
              <a:ea typeface="+mn-ea"/>
            </a:endParaRPr>
          </a:p>
        </p:txBody>
      </p:sp>
      <p:sp>
        <p:nvSpPr>
          <p:cNvPr id="5" name="TextBox 4">
            <a:extLst>
              <a:ext uri="{FF2B5EF4-FFF2-40B4-BE49-F238E27FC236}">
                <a16:creationId xmlns:a16="http://schemas.microsoft.com/office/drawing/2014/main" id="{BDF65CBA-0790-75A6-7B24-22768D944EAC}"/>
              </a:ext>
            </a:extLst>
          </p:cNvPr>
          <p:cNvSpPr txBox="1"/>
          <p:nvPr/>
        </p:nvSpPr>
        <p:spPr>
          <a:xfrm>
            <a:off x="526159" y="1546628"/>
            <a:ext cx="8193093" cy="4941546"/>
          </a:xfrm>
          <a:prstGeom prst="rect">
            <a:avLst/>
          </a:prstGeom>
          <a:noFill/>
        </p:spPr>
        <p:txBody>
          <a:bodyPr wrap="square">
            <a:spAutoFit/>
          </a:bodyPr>
          <a:lstStyle/>
          <a:p>
            <a:pPr algn="just">
              <a:lnSpc>
                <a:spcPct val="150000"/>
              </a:lnSpc>
            </a:pPr>
            <a:r>
              <a:rPr lang="en-US" altLang="zh-CN" sz="2200" b="1" i="0" u="sng" dirty="0">
                <a:solidFill>
                  <a:srgbClr val="222222"/>
                </a:solidFill>
                <a:effectLst/>
                <a:latin typeface="PingFang SC" panose="020B0400000000000000" pitchFamily="34" charset="-122"/>
                <a:ea typeface="PingFang SC" panose="020B0400000000000000" pitchFamily="34" charset="-122"/>
              </a:rPr>
              <a:t>1969</a:t>
            </a:r>
            <a:r>
              <a:rPr lang="zh-CN" altLang="en-US" sz="2200" b="1" i="0" u="sng" dirty="0">
                <a:solidFill>
                  <a:srgbClr val="222222"/>
                </a:solidFill>
                <a:effectLst/>
                <a:latin typeface="PingFang SC" panose="020B0400000000000000" pitchFamily="34" charset="-122"/>
                <a:ea typeface="PingFang SC" panose="020B0400000000000000" pitchFamily="34" charset="-122"/>
              </a:rPr>
              <a:t>年</a:t>
            </a:r>
            <a:r>
              <a:rPr lang="zh-CN" altLang="en-US" sz="2200" b="0" i="0" dirty="0">
                <a:solidFill>
                  <a:srgbClr val="222222"/>
                </a:solidFill>
                <a:effectLst/>
                <a:latin typeface="PingFang SC" panose="020B0400000000000000" pitchFamily="34" charset="-122"/>
                <a:ea typeface="PingFang SC" panose="020B0400000000000000" pitchFamily="34" charset="-122"/>
              </a:rPr>
              <a:t>，美国大地测量学家</a:t>
            </a:r>
            <a:r>
              <a:rPr lang="en-US" sz="2200" b="0" i="0" dirty="0" err="1">
                <a:solidFill>
                  <a:srgbClr val="222222"/>
                </a:solidFill>
                <a:effectLst/>
                <a:latin typeface="PingFang SC" panose="020B0400000000000000" pitchFamily="34" charset="-122"/>
                <a:ea typeface="PingFang SC" panose="020B0400000000000000" pitchFamily="34" charset="-122"/>
              </a:rPr>
              <a:t>W.M.Kaula</a:t>
            </a:r>
            <a:r>
              <a:rPr lang="zh-CN" altLang="en-US" sz="2200" b="0" i="0" dirty="0">
                <a:solidFill>
                  <a:srgbClr val="222222"/>
                </a:solidFill>
                <a:effectLst/>
                <a:latin typeface="PingFang SC" panose="020B0400000000000000" pitchFamily="34" charset="-122"/>
                <a:ea typeface="PingFang SC" panose="020B0400000000000000" pitchFamily="34" charset="-122"/>
              </a:rPr>
              <a:t>在固体地球与海洋物理大会上提出卫星测高概念（何宜军，</a:t>
            </a:r>
            <a:r>
              <a:rPr lang="en-US" altLang="zh-CN" sz="2200" b="0" i="0" dirty="0">
                <a:solidFill>
                  <a:srgbClr val="222222"/>
                </a:solidFill>
                <a:effectLst/>
                <a:latin typeface="PingFang SC" panose="020B0400000000000000" pitchFamily="34" charset="-122"/>
                <a:ea typeface="PingFang SC" panose="020B0400000000000000" pitchFamily="34" charset="-122"/>
              </a:rPr>
              <a:t>2002</a:t>
            </a:r>
            <a:r>
              <a:rPr lang="zh-CN" altLang="en-US" sz="2200" b="0" i="0" dirty="0">
                <a:solidFill>
                  <a:srgbClr val="222222"/>
                </a:solidFill>
                <a:effectLst/>
                <a:latin typeface="PingFang SC" panose="020B0400000000000000" pitchFamily="34" charset="-122"/>
                <a:ea typeface="PingFang SC" panose="020B0400000000000000" pitchFamily="34" charset="-122"/>
              </a:rPr>
              <a:t>）。</a:t>
            </a:r>
            <a:endParaRPr lang="en-US" altLang="zh-CN" sz="2200" b="0" i="0" dirty="0">
              <a:solidFill>
                <a:srgbClr val="222222"/>
              </a:solidFill>
              <a:effectLst/>
              <a:latin typeface="PingFang SC" panose="020B0400000000000000" pitchFamily="34" charset="-122"/>
              <a:ea typeface="PingFang SC" panose="020B0400000000000000" pitchFamily="34" charset="-122"/>
            </a:endParaRPr>
          </a:p>
          <a:p>
            <a:pPr algn="just">
              <a:lnSpc>
                <a:spcPct val="150000"/>
              </a:lnSpc>
            </a:pPr>
            <a:r>
              <a:rPr lang="en-US" altLang="zh-CN" sz="2200" b="1" i="0" u="sng" dirty="0">
                <a:solidFill>
                  <a:srgbClr val="222222"/>
                </a:solidFill>
                <a:effectLst/>
                <a:latin typeface="PingFang SC" panose="020B0400000000000000" pitchFamily="34" charset="-122"/>
                <a:ea typeface="PingFang SC" panose="020B0400000000000000" pitchFamily="34" charset="-122"/>
              </a:rPr>
              <a:t>1973</a:t>
            </a:r>
            <a:r>
              <a:rPr lang="zh-CN" altLang="en-US" sz="2200" b="1" i="0" u="sng" dirty="0">
                <a:solidFill>
                  <a:srgbClr val="222222"/>
                </a:solidFill>
                <a:effectLst/>
                <a:latin typeface="PingFang SC" panose="020B0400000000000000" pitchFamily="34" charset="-122"/>
                <a:ea typeface="PingFang SC" panose="020B0400000000000000" pitchFamily="34" charset="-122"/>
              </a:rPr>
              <a:t>年</a:t>
            </a:r>
            <a:r>
              <a:rPr lang="zh-CN" altLang="en-US" sz="2200" b="0" i="0" dirty="0">
                <a:solidFill>
                  <a:srgbClr val="222222"/>
                </a:solidFill>
                <a:effectLst/>
                <a:latin typeface="PingFang SC" panose="020B0400000000000000" pitchFamily="34" charset="-122"/>
                <a:ea typeface="PingFang SC" panose="020B0400000000000000" pitchFamily="34" charset="-122"/>
              </a:rPr>
              <a:t>美国</a:t>
            </a:r>
            <a:r>
              <a:rPr lang="en-US" sz="2200" b="0" i="0" dirty="0">
                <a:solidFill>
                  <a:srgbClr val="222222"/>
                </a:solidFill>
                <a:effectLst/>
                <a:latin typeface="PingFang SC" panose="020B0400000000000000" pitchFamily="34" charset="-122"/>
                <a:ea typeface="PingFang SC" panose="020B0400000000000000" pitchFamily="34" charset="-122"/>
              </a:rPr>
              <a:t>NASA</a:t>
            </a:r>
            <a:r>
              <a:rPr lang="zh-CN" altLang="en-US" sz="2200" b="0" i="0" dirty="0">
                <a:solidFill>
                  <a:srgbClr val="222222"/>
                </a:solidFill>
                <a:effectLst/>
                <a:latin typeface="PingFang SC" panose="020B0400000000000000" pitchFamily="34" charset="-122"/>
                <a:ea typeface="PingFang SC" panose="020B0400000000000000" pitchFamily="34" charset="-122"/>
              </a:rPr>
              <a:t>发射了</a:t>
            </a:r>
            <a:r>
              <a:rPr lang="en-US" altLang="zh-CN" sz="2200" b="0" i="0" dirty="0">
                <a:solidFill>
                  <a:srgbClr val="222222"/>
                </a:solidFill>
                <a:effectLst/>
                <a:latin typeface="PingFang SC" panose="020B0400000000000000" pitchFamily="34" charset="-122"/>
                <a:ea typeface="PingFang SC" panose="020B0400000000000000" pitchFamily="34" charset="-122"/>
              </a:rPr>
              <a:t>Skylab</a:t>
            </a:r>
            <a:r>
              <a:rPr lang="zh-CN" altLang="en-US" sz="2200" b="0" i="0" dirty="0">
                <a:solidFill>
                  <a:srgbClr val="222222"/>
                </a:solidFill>
                <a:effectLst/>
                <a:latin typeface="PingFang SC" panose="020B0400000000000000" pitchFamily="34" charset="-122"/>
                <a:ea typeface="PingFang SC" panose="020B0400000000000000" pitchFamily="34" charset="-122"/>
              </a:rPr>
              <a:t>空间站，其搭载了世界上首颗</a:t>
            </a:r>
            <a:r>
              <a:rPr lang="en-US" altLang="zh-CN" sz="2200" b="0" i="0" dirty="0">
                <a:solidFill>
                  <a:srgbClr val="222222"/>
                </a:solidFill>
                <a:effectLst/>
                <a:latin typeface="PingFang SC" panose="020B0400000000000000" pitchFamily="34" charset="-122"/>
                <a:ea typeface="PingFang SC" panose="020B0400000000000000" pitchFamily="34" charset="-122"/>
              </a:rPr>
              <a:t>S-193</a:t>
            </a:r>
            <a:r>
              <a:rPr lang="zh-CN" altLang="en-US" sz="2200" b="0" i="0" dirty="0">
                <a:solidFill>
                  <a:srgbClr val="222222"/>
                </a:solidFill>
                <a:effectLst/>
                <a:latin typeface="PingFang SC" panose="020B0400000000000000" pitchFamily="34" charset="-122"/>
                <a:ea typeface="PingFang SC" panose="020B0400000000000000" pitchFamily="34" charset="-122"/>
              </a:rPr>
              <a:t>测高计</a:t>
            </a:r>
            <a:r>
              <a:rPr lang="en-US" sz="2200" b="0" i="0" dirty="0">
                <a:solidFill>
                  <a:srgbClr val="222222"/>
                </a:solidFill>
                <a:effectLst/>
                <a:latin typeface="PingFang SC" panose="020B0400000000000000" pitchFamily="34" charset="-122"/>
                <a:ea typeface="PingFang SC" panose="020B0400000000000000" pitchFamily="34" charset="-122"/>
              </a:rPr>
              <a:t>, </a:t>
            </a:r>
            <a:r>
              <a:rPr lang="zh-CN" altLang="en-US" sz="2200" b="0" i="0" dirty="0">
                <a:solidFill>
                  <a:srgbClr val="222222"/>
                </a:solidFill>
                <a:effectLst/>
                <a:latin typeface="PingFang SC" panose="020B0400000000000000" pitchFamily="34" charset="-122"/>
                <a:ea typeface="PingFang SC" panose="020B0400000000000000" pitchFamily="34" charset="-122"/>
              </a:rPr>
              <a:t>这是</a:t>
            </a:r>
            <a:r>
              <a:rPr lang="zh-CN" altLang="en-US" sz="2200" b="1" i="0" u="sng" dirty="0">
                <a:solidFill>
                  <a:srgbClr val="222222"/>
                </a:solidFill>
                <a:effectLst/>
                <a:latin typeface="PingFang SC" panose="020B0400000000000000" pitchFamily="34" charset="-122"/>
                <a:ea typeface="PingFang SC" panose="020B0400000000000000" pitchFamily="34" charset="-122"/>
              </a:rPr>
              <a:t>人类第一次应用雷达高度计来探测地球的卫星</a:t>
            </a:r>
            <a:r>
              <a:rPr lang="zh-CN" altLang="en-US" sz="2200" b="0" i="0" dirty="0">
                <a:solidFill>
                  <a:srgbClr val="222222"/>
                </a:solidFill>
                <a:effectLst/>
                <a:latin typeface="PingFang SC" panose="020B0400000000000000" pitchFamily="34" charset="-122"/>
                <a:ea typeface="PingFang SC" panose="020B0400000000000000" pitchFamily="34" charset="-122"/>
              </a:rPr>
              <a:t>，是卫星测高发展史上的里程碑。</a:t>
            </a:r>
            <a:endParaRPr lang="en-US" altLang="zh-CN" sz="2200" b="0" i="0" dirty="0">
              <a:solidFill>
                <a:srgbClr val="222222"/>
              </a:solidFill>
              <a:effectLst/>
              <a:latin typeface="PingFang SC" panose="020B0400000000000000" pitchFamily="34" charset="-122"/>
              <a:ea typeface="PingFang SC" panose="020B0400000000000000" pitchFamily="34" charset="-122"/>
            </a:endParaRPr>
          </a:p>
          <a:p>
            <a:pPr algn="just">
              <a:lnSpc>
                <a:spcPct val="150000"/>
              </a:lnSpc>
            </a:pPr>
            <a:r>
              <a:rPr lang="zh-CN" altLang="en-US" sz="2200" b="0" i="0" dirty="0">
                <a:solidFill>
                  <a:srgbClr val="222222"/>
                </a:solidFill>
                <a:effectLst/>
                <a:latin typeface="PingFang SC" panose="020B0400000000000000" pitchFamily="34" charset="-122"/>
                <a:ea typeface="PingFang SC" panose="020B0400000000000000" pitchFamily="34" charset="-122"/>
              </a:rPr>
              <a:t>虽然</a:t>
            </a:r>
            <a:r>
              <a:rPr lang="en-US" sz="2200" b="0" i="0" dirty="0">
                <a:solidFill>
                  <a:srgbClr val="222222"/>
                </a:solidFill>
                <a:effectLst/>
                <a:latin typeface="PingFang SC" panose="020B0400000000000000" pitchFamily="34" charset="-122"/>
                <a:ea typeface="PingFang SC" panose="020B0400000000000000" pitchFamily="34" charset="-122"/>
              </a:rPr>
              <a:t>Skylab</a:t>
            </a:r>
            <a:r>
              <a:rPr lang="zh-CN" altLang="en-US" sz="2200" dirty="0">
                <a:solidFill>
                  <a:srgbClr val="222222"/>
                </a:solidFill>
                <a:latin typeface="PingFang SC" panose="020B0400000000000000" pitchFamily="34" charset="-122"/>
                <a:ea typeface="PingFang SC" panose="020B0400000000000000" pitchFamily="34" charset="-122"/>
              </a:rPr>
              <a:t>空间站</a:t>
            </a:r>
            <a:r>
              <a:rPr lang="zh-CN" altLang="en-US" sz="2200" b="0" i="0" dirty="0">
                <a:solidFill>
                  <a:srgbClr val="222222"/>
                </a:solidFill>
                <a:effectLst/>
                <a:latin typeface="PingFang SC" panose="020B0400000000000000" pitchFamily="34" charset="-122"/>
                <a:ea typeface="PingFang SC" panose="020B0400000000000000" pitchFamily="34" charset="-122"/>
              </a:rPr>
              <a:t>搭载的高度计误差较大，测得的测高数据精度严重失真，无法投入实际应用，但</a:t>
            </a:r>
            <a:r>
              <a:rPr lang="zh-CN" altLang="en-US" sz="2200" b="1" i="0" u="sng" dirty="0">
                <a:solidFill>
                  <a:srgbClr val="222222"/>
                </a:solidFill>
                <a:effectLst/>
                <a:latin typeface="PingFang SC" panose="020B0400000000000000" pitchFamily="34" charset="-122"/>
                <a:ea typeface="PingFang SC" panose="020B0400000000000000" pitchFamily="34" charset="-122"/>
              </a:rPr>
              <a:t>证明了卫星测高这一技术的可行性，为后续测高卫星的发展奠定了技术基础，也自此开启卫星测高的新时代</a:t>
            </a:r>
            <a:r>
              <a:rPr lang="zh-CN" altLang="en-US" sz="2200" b="0" i="0" dirty="0">
                <a:solidFill>
                  <a:srgbClr val="222222"/>
                </a:solidFill>
                <a:effectLst/>
                <a:latin typeface="PingFang SC" panose="020B0400000000000000" pitchFamily="34" charset="-122"/>
                <a:ea typeface="PingFang SC" panose="020B0400000000000000" pitchFamily="34" charset="-122"/>
              </a:rPr>
              <a:t>。</a:t>
            </a:r>
            <a:endParaRPr lang="en-CN" sz="2200" dirty="0">
              <a:solidFill>
                <a:schemeClr val="bg2"/>
              </a:solidFill>
              <a:latin typeface="+mn-ea"/>
              <a:ea typeface="+mn-ea"/>
            </a:endParaRPr>
          </a:p>
        </p:txBody>
      </p:sp>
      <p:sp>
        <p:nvSpPr>
          <p:cNvPr id="6" name="文本框 5">
            <a:extLst>
              <a:ext uri="{FF2B5EF4-FFF2-40B4-BE49-F238E27FC236}">
                <a16:creationId xmlns:a16="http://schemas.microsoft.com/office/drawing/2014/main" id="{74A48D41-972B-AF10-83A4-946DB73DB8CE}"/>
              </a:ext>
            </a:extLst>
          </p:cNvPr>
          <p:cNvSpPr txBox="1"/>
          <p:nvPr/>
        </p:nvSpPr>
        <p:spPr>
          <a:xfrm>
            <a:off x="615043" y="6483705"/>
            <a:ext cx="8104209" cy="338554"/>
          </a:xfrm>
          <a:prstGeom prst="rect">
            <a:avLst/>
          </a:prstGeom>
          <a:noFill/>
        </p:spPr>
        <p:txBody>
          <a:bodyPr wrap="square">
            <a:spAutoFit/>
          </a:bodyPr>
          <a:lstStyle/>
          <a:p>
            <a:r>
              <a:rPr lang="zh-CN" altLang="en-US" sz="1600" dirty="0">
                <a:solidFill>
                  <a:srgbClr val="0070C0"/>
                </a:solidFill>
              </a:rPr>
              <a:t>参考文献：何宜军.高度计海洋遥感研究与应用[M].科学出版社,2002.</a:t>
            </a:r>
          </a:p>
        </p:txBody>
      </p:sp>
    </p:spTree>
    <p:extLst>
      <p:ext uri="{BB962C8B-B14F-4D97-AF65-F5344CB8AC3E}">
        <p14:creationId xmlns:p14="http://schemas.microsoft.com/office/powerpoint/2010/main" val="219060968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一、</a:t>
            </a:r>
            <a:r>
              <a:rPr lang="zh-CN" altLang="en-US" dirty="0">
                <a:latin typeface="微软雅黑" pitchFamily="34" charset="-122"/>
                <a:ea typeface="微软雅黑" pitchFamily="34" charset="-122"/>
              </a:rPr>
              <a:t>卫星测高发展史</a:t>
            </a:r>
            <a:endParaRPr lang="zh-CN" altLang="en-US" dirty="0"/>
          </a:p>
        </p:txBody>
      </p:sp>
      <p:sp>
        <p:nvSpPr>
          <p:cNvPr id="4" name="TextBox 3">
            <a:extLst>
              <a:ext uri="{FF2B5EF4-FFF2-40B4-BE49-F238E27FC236}">
                <a16:creationId xmlns:a16="http://schemas.microsoft.com/office/drawing/2014/main" id="{814FF4E1-B17F-D4F8-E834-173BA3B0D059}"/>
              </a:ext>
            </a:extLst>
          </p:cNvPr>
          <p:cNvSpPr txBox="1"/>
          <p:nvPr/>
        </p:nvSpPr>
        <p:spPr>
          <a:xfrm>
            <a:off x="414554" y="931777"/>
            <a:ext cx="8314891"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探索期（卫星测高数据质量改善）</a:t>
            </a:r>
            <a:endParaRPr lang="en-US" altLang="zh-CN" sz="2800" b="1" dirty="0">
              <a:solidFill>
                <a:srgbClr val="333333"/>
              </a:solidFill>
              <a:latin typeface="+mn-ea"/>
              <a:ea typeface="+mn-ea"/>
            </a:endParaRPr>
          </a:p>
        </p:txBody>
      </p:sp>
      <p:sp>
        <p:nvSpPr>
          <p:cNvPr id="6" name="TextBox 5">
            <a:extLst>
              <a:ext uri="{FF2B5EF4-FFF2-40B4-BE49-F238E27FC236}">
                <a16:creationId xmlns:a16="http://schemas.microsoft.com/office/drawing/2014/main" id="{65E26CF8-DA06-678F-9F69-B3E404819DBE}"/>
              </a:ext>
            </a:extLst>
          </p:cNvPr>
          <p:cNvSpPr txBox="1"/>
          <p:nvPr/>
        </p:nvSpPr>
        <p:spPr>
          <a:xfrm>
            <a:off x="414553" y="1725356"/>
            <a:ext cx="8424647" cy="4643707"/>
          </a:xfrm>
          <a:prstGeom prst="rect">
            <a:avLst/>
          </a:prstGeom>
          <a:noFill/>
        </p:spPr>
        <p:txBody>
          <a:bodyPr wrap="square">
            <a:spAutoFit/>
          </a:bodyPr>
          <a:lstStyle/>
          <a:p>
            <a:pPr algn="just">
              <a:lnSpc>
                <a:spcPct val="150000"/>
              </a:lnSpc>
            </a:pPr>
            <a:r>
              <a:rPr lang="en-US" altLang="zh-CN" b="1" i="0" u="sng" dirty="0">
                <a:solidFill>
                  <a:srgbClr val="222222"/>
                </a:solidFill>
                <a:effectLst/>
                <a:latin typeface="+mn-ea"/>
                <a:ea typeface="+mn-ea"/>
              </a:rPr>
              <a:t>1975</a:t>
            </a:r>
            <a:r>
              <a:rPr lang="zh-CN" altLang="en-US" b="1" i="0" u="sng" dirty="0">
                <a:solidFill>
                  <a:srgbClr val="222222"/>
                </a:solidFill>
                <a:effectLst/>
                <a:latin typeface="+mn-ea"/>
                <a:ea typeface="+mn-ea"/>
              </a:rPr>
              <a:t>年</a:t>
            </a:r>
            <a:r>
              <a:rPr lang="zh-CN" altLang="en-US" b="0" i="0" dirty="0">
                <a:solidFill>
                  <a:srgbClr val="222222"/>
                </a:solidFill>
                <a:effectLst/>
                <a:latin typeface="+mn-ea"/>
                <a:ea typeface="+mn-ea"/>
              </a:rPr>
              <a:t>，美国发射测高卫星</a:t>
            </a:r>
            <a:r>
              <a:rPr lang="en-US" b="0" i="0" dirty="0">
                <a:solidFill>
                  <a:srgbClr val="222222"/>
                </a:solidFill>
                <a:effectLst/>
                <a:latin typeface="+mn-ea"/>
                <a:ea typeface="+mn-ea"/>
              </a:rPr>
              <a:t>Geos-3。</a:t>
            </a:r>
            <a:r>
              <a:rPr lang="zh-CN" altLang="en-US" b="0" i="0" dirty="0">
                <a:solidFill>
                  <a:srgbClr val="222222"/>
                </a:solidFill>
                <a:effectLst/>
                <a:latin typeface="+mn-ea"/>
                <a:ea typeface="+mn-ea"/>
              </a:rPr>
              <a:t>相较于</a:t>
            </a:r>
            <a:r>
              <a:rPr lang="en-US" b="0" i="0" dirty="0">
                <a:solidFill>
                  <a:srgbClr val="222222"/>
                </a:solidFill>
                <a:effectLst/>
                <a:latin typeface="+mn-ea"/>
                <a:ea typeface="+mn-ea"/>
              </a:rPr>
              <a:t>Skylab, Geos-3</a:t>
            </a:r>
            <a:r>
              <a:rPr lang="zh-CN" altLang="en-US" b="0" i="0" dirty="0">
                <a:solidFill>
                  <a:srgbClr val="222222"/>
                </a:solidFill>
                <a:effectLst/>
                <a:latin typeface="+mn-ea"/>
                <a:ea typeface="+mn-ea"/>
              </a:rPr>
              <a:t>的分辨率和测高精度均有所提高，全球覆盖率也大大增加，但</a:t>
            </a:r>
            <a:r>
              <a:rPr lang="zh-CN" altLang="en-US" b="1" i="0" u="sng" dirty="0">
                <a:solidFill>
                  <a:srgbClr val="222222"/>
                </a:solidFill>
                <a:effectLst/>
                <a:latin typeface="+mn-ea"/>
                <a:ea typeface="+mn-ea"/>
              </a:rPr>
              <a:t>由于数据精度未达到使用要求，仍旧无法为研究提供有效的数据</a:t>
            </a:r>
            <a:r>
              <a:rPr lang="zh-CN" altLang="en-US" b="0" i="0" dirty="0">
                <a:solidFill>
                  <a:srgbClr val="222222"/>
                </a:solidFill>
                <a:effectLst/>
                <a:latin typeface="+mn-ea"/>
                <a:ea typeface="+mn-ea"/>
              </a:rPr>
              <a:t>。</a:t>
            </a:r>
            <a:endParaRPr lang="en-US" altLang="zh-CN" b="0" i="0" dirty="0">
              <a:solidFill>
                <a:srgbClr val="222222"/>
              </a:solidFill>
              <a:effectLst/>
              <a:latin typeface="+mn-ea"/>
              <a:ea typeface="+mn-ea"/>
            </a:endParaRPr>
          </a:p>
          <a:p>
            <a:pPr algn="just">
              <a:lnSpc>
                <a:spcPct val="150000"/>
              </a:lnSpc>
            </a:pPr>
            <a:r>
              <a:rPr lang="en-US" altLang="zh-CN" b="1" i="0" u="sng" dirty="0">
                <a:solidFill>
                  <a:srgbClr val="222222"/>
                </a:solidFill>
                <a:effectLst/>
                <a:latin typeface="+mn-ea"/>
                <a:ea typeface="+mn-ea"/>
              </a:rPr>
              <a:t>1978</a:t>
            </a:r>
            <a:r>
              <a:rPr lang="zh-CN" altLang="en-US" b="1" i="0" u="sng" dirty="0">
                <a:solidFill>
                  <a:srgbClr val="222222"/>
                </a:solidFill>
                <a:effectLst/>
                <a:latin typeface="+mn-ea"/>
                <a:ea typeface="+mn-ea"/>
              </a:rPr>
              <a:t>年，</a:t>
            </a:r>
            <a:r>
              <a:rPr lang="zh-CN" altLang="en-US" b="0" i="0" dirty="0">
                <a:solidFill>
                  <a:srgbClr val="222222"/>
                </a:solidFill>
                <a:effectLst/>
                <a:latin typeface="+mn-ea"/>
                <a:ea typeface="+mn-ea"/>
              </a:rPr>
              <a:t>美国发射</a:t>
            </a:r>
            <a:r>
              <a:rPr lang="en-US" b="0" i="0" dirty="0" err="1">
                <a:solidFill>
                  <a:srgbClr val="222222"/>
                </a:solidFill>
                <a:effectLst/>
                <a:latin typeface="+mn-ea"/>
                <a:ea typeface="+mn-ea"/>
              </a:rPr>
              <a:t>Seasat</a:t>
            </a:r>
            <a:r>
              <a:rPr lang="zh-CN" altLang="en-US" b="0" i="0" dirty="0">
                <a:solidFill>
                  <a:srgbClr val="222222"/>
                </a:solidFill>
                <a:effectLst/>
                <a:latin typeface="+mn-ea"/>
                <a:ea typeface="+mn-ea"/>
              </a:rPr>
              <a:t>卫星，</a:t>
            </a:r>
            <a:r>
              <a:rPr lang="en-US" b="0" i="0" dirty="0" err="1">
                <a:solidFill>
                  <a:srgbClr val="222222"/>
                </a:solidFill>
                <a:effectLst/>
                <a:latin typeface="+mn-ea"/>
                <a:ea typeface="+mn-ea"/>
              </a:rPr>
              <a:t>Seasat</a:t>
            </a:r>
            <a:r>
              <a:rPr lang="zh-CN" altLang="en-US" b="0" i="0" dirty="0">
                <a:solidFill>
                  <a:srgbClr val="222222"/>
                </a:solidFill>
                <a:effectLst/>
                <a:latin typeface="+mn-ea"/>
                <a:ea typeface="+mn-ea"/>
              </a:rPr>
              <a:t>卫星搭载的高度计采用</a:t>
            </a:r>
            <a:r>
              <a:rPr lang="zh-CN" altLang="en-US" b="0" i="0" u="sng" dirty="0">
                <a:solidFill>
                  <a:srgbClr val="222222"/>
                </a:solidFill>
                <a:effectLst/>
                <a:latin typeface="+mn-ea"/>
                <a:ea typeface="+mn-ea"/>
              </a:rPr>
              <a:t>全去斜坡技术</a:t>
            </a:r>
            <a:r>
              <a:rPr lang="zh-CN" altLang="en-US" b="0" i="0" dirty="0">
                <a:solidFill>
                  <a:srgbClr val="222222"/>
                </a:solidFill>
                <a:effectLst/>
                <a:latin typeface="+mn-ea"/>
                <a:ea typeface="+mn-ea"/>
              </a:rPr>
              <a:t>，分辨率提升，测高精度大大</a:t>
            </a:r>
            <a:r>
              <a:rPr lang="zh-CN" altLang="en-US" dirty="0">
                <a:solidFill>
                  <a:srgbClr val="222222"/>
                </a:solidFill>
                <a:latin typeface="+mn-ea"/>
                <a:ea typeface="+mn-ea"/>
              </a:rPr>
              <a:t>提升</a:t>
            </a:r>
            <a:r>
              <a:rPr lang="zh-CN" altLang="en-US" b="0" i="0" dirty="0">
                <a:solidFill>
                  <a:srgbClr val="222222"/>
                </a:solidFill>
                <a:effectLst/>
                <a:latin typeface="+mn-ea"/>
                <a:ea typeface="+mn-ea"/>
              </a:rPr>
              <a:t>。虽然</a:t>
            </a:r>
            <a:r>
              <a:rPr lang="en-US" b="0" i="0" dirty="0" err="1">
                <a:solidFill>
                  <a:srgbClr val="222222"/>
                </a:solidFill>
                <a:effectLst/>
                <a:latin typeface="+mn-ea"/>
                <a:ea typeface="+mn-ea"/>
              </a:rPr>
              <a:t>Seasat</a:t>
            </a:r>
            <a:r>
              <a:rPr lang="zh-CN" altLang="en-US" b="0" i="0" dirty="0">
                <a:solidFill>
                  <a:srgbClr val="222222"/>
                </a:solidFill>
                <a:effectLst/>
                <a:latin typeface="+mn-ea"/>
                <a:ea typeface="+mn-ea"/>
              </a:rPr>
              <a:t>因故障仅运行了</a:t>
            </a:r>
            <a:r>
              <a:rPr lang="en-US" altLang="zh-CN" b="0" i="0" dirty="0">
                <a:solidFill>
                  <a:srgbClr val="222222"/>
                </a:solidFill>
                <a:effectLst/>
                <a:latin typeface="+mn-ea"/>
                <a:ea typeface="+mn-ea"/>
              </a:rPr>
              <a:t>3</a:t>
            </a:r>
            <a:r>
              <a:rPr lang="zh-CN" altLang="en-US" b="0" i="0" dirty="0">
                <a:solidFill>
                  <a:srgbClr val="222222"/>
                </a:solidFill>
                <a:effectLst/>
                <a:latin typeface="+mn-ea"/>
                <a:ea typeface="+mn-ea"/>
              </a:rPr>
              <a:t>个月，但</a:t>
            </a:r>
            <a:r>
              <a:rPr lang="en-US" b="1" i="0" u="sng" dirty="0" err="1">
                <a:solidFill>
                  <a:srgbClr val="222222"/>
                </a:solidFill>
                <a:effectLst/>
                <a:latin typeface="+mn-ea"/>
                <a:ea typeface="+mn-ea"/>
              </a:rPr>
              <a:t>Seasat</a:t>
            </a:r>
            <a:r>
              <a:rPr lang="zh-CN" altLang="en-US" b="1" i="0" u="sng" dirty="0">
                <a:solidFill>
                  <a:srgbClr val="222222"/>
                </a:solidFill>
                <a:effectLst/>
                <a:latin typeface="+mn-ea"/>
                <a:ea typeface="+mn-ea"/>
              </a:rPr>
              <a:t>卫星首次为研究人员提供了有效的全球测高数据，揭示了卫星测高的应用潜力</a:t>
            </a:r>
            <a:r>
              <a:rPr lang="zh-CN" altLang="en-US" b="0" i="0" dirty="0">
                <a:solidFill>
                  <a:srgbClr val="222222"/>
                </a:solidFill>
                <a:effectLst/>
                <a:latin typeface="+mn-ea"/>
                <a:ea typeface="+mn-ea"/>
              </a:rPr>
              <a:t>。</a:t>
            </a:r>
            <a:endParaRPr lang="en-CN" dirty="0">
              <a:latin typeface="+mn-ea"/>
              <a:ea typeface="+mn-ea"/>
            </a:endParaRPr>
          </a:p>
        </p:txBody>
      </p:sp>
    </p:spTree>
    <p:extLst>
      <p:ext uri="{BB962C8B-B14F-4D97-AF65-F5344CB8AC3E}">
        <p14:creationId xmlns:p14="http://schemas.microsoft.com/office/powerpoint/2010/main" val="57152133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一、</a:t>
            </a:r>
            <a:r>
              <a:rPr lang="zh-CN" altLang="en-US" dirty="0">
                <a:latin typeface="微软雅黑" pitchFamily="34" charset="-122"/>
                <a:ea typeface="微软雅黑" pitchFamily="34" charset="-122"/>
              </a:rPr>
              <a:t>卫星测高发展史</a:t>
            </a:r>
            <a:endParaRPr lang="zh-CN" altLang="en-US" dirty="0"/>
          </a:p>
        </p:txBody>
      </p:sp>
      <p:sp>
        <p:nvSpPr>
          <p:cNvPr id="4" name="TextBox 3">
            <a:extLst>
              <a:ext uri="{FF2B5EF4-FFF2-40B4-BE49-F238E27FC236}">
                <a16:creationId xmlns:a16="http://schemas.microsoft.com/office/drawing/2014/main" id="{814FF4E1-B17F-D4F8-E834-173BA3B0D059}"/>
              </a:ext>
            </a:extLst>
          </p:cNvPr>
          <p:cNvSpPr txBox="1"/>
          <p:nvPr/>
        </p:nvSpPr>
        <p:spPr>
          <a:xfrm>
            <a:off x="404362" y="884544"/>
            <a:ext cx="8521924" cy="662554"/>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成熟期（卫星测高技术广泛应用）</a:t>
            </a:r>
            <a:endParaRPr lang="en-US" altLang="zh-CN" sz="2800" b="1" dirty="0">
              <a:solidFill>
                <a:srgbClr val="333333"/>
              </a:solidFill>
              <a:latin typeface="+mn-ea"/>
              <a:ea typeface="+mn-ea"/>
            </a:endParaRPr>
          </a:p>
        </p:txBody>
      </p:sp>
      <p:sp>
        <p:nvSpPr>
          <p:cNvPr id="6" name="TextBox 5">
            <a:extLst>
              <a:ext uri="{FF2B5EF4-FFF2-40B4-BE49-F238E27FC236}">
                <a16:creationId xmlns:a16="http://schemas.microsoft.com/office/drawing/2014/main" id="{65E26CF8-DA06-678F-9F69-B3E404819DBE}"/>
              </a:ext>
            </a:extLst>
          </p:cNvPr>
          <p:cNvSpPr txBox="1"/>
          <p:nvPr/>
        </p:nvSpPr>
        <p:spPr>
          <a:xfrm>
            <a:off x="341085" y="1610301"/>
            <a:ext cx="8521924" cy="5013039"/>
          </a:xfrm>
          <a:prstGeom prst="rect">
            <a:avLst/>
          </a:prstGeom>
          <a:noFill/>
        </p:spPr>
        <p:txBody>
          <a:bodyPr wrap="square">
            <a:spAutoFit/>
          </a:bodyPr>
          <a:lstStyle/>
          <a:p>
            <a:pPr algn="just">
              <a:lnSpc>
                <a:spcPct val="150000"/>
              </a:lnSpc>
              <a:spcBef>
                <a:spcPts val="0"/>
              </a:spcBef>
            </a:pPr>
            <a:r>
              <a:rPr lang="zh-CN" altLang="en-US" b="1" i="0" u="sng" dirty="0">
                <a:solidFill>
                  <a:srgbClr val="222222"/>
                </a:solidFill>
                <a:effectLst/>
                <a:latin typeface="PingFang SC" panose="020B0400000000000000" pitchFamily="34" charset="-122"/>
                <a:ea typeface="PingFang SC" panose="020B0400000000000000" pitchFamily="34" charset="-122"/>
              </a:rPr>
              <a:t>随着卫星观测技术和雷达高度计技术的提升，卫星测高技术发展进入成熟期。</a:t>
            </a:r>
            <a:endParaRPr lang="en-US" altLang="zh-CN" b="1" u="sng" dirty="0">
              <a:solidFill>
                <a:srgbClr val="222222"/>
              </a:solidFill>
              <a:latin typeface="PingFang SC" panose="020B0400000000000000" pitchFamily="34" charset="-122"/>
              <a:ea typeface="PingFang SC" panose="020B0400000000000000" pitchFamily="34" charset="-122"/>
            </a:endParaRPr>
          </a:p>
          <a:p>
            <a:pPr algn="just">
              <a:lnSpc>
                <a:spcPct val="150000"/>
              </a:lnSpc>
              <a:spcBef>
                <a:spcPts val="50"/>
              </a:spcBef>
              <a:spcAft>
                <a:spcPts val="50"/>
              </a:spcAft>
            </a:pPr>
            <a:r>
              <a:rPr lang="en-US" altLang="zh-CN" b="1" i="0" u="sng" dirty="0">
                <a:solidFill>
                  <a:srgbClr val="222222"/>
                </a:solidFill>
                <a:effectLst/>
                <a:latin typeface="PingFang SC" panose="020B0400000000000000" pitchFamily="34" charset="-122"/>
                <a:ea typeface="PingFang SC" panose="020B0400000000000000" pitchFamily="34" charset="-122"/>
              </a:rPr>
              <a:t>1985</a:t>
            </a:r>
            <a:r>
              <a:rPr lang="zh-CN" altLang="en-US" b="1" i="0" u="sng" dirty="0">
                <a:solidFill>
                  <a:srgbClr val="222222"/>
                </a:solidFill>
                <a:effectLst/>
                <a:latin typeface="PingFang SC" panose="020B0400000000000000" pitchFamily="34" charset="-122"/>
                <a:ea typeface="PingFang SC" panose="020B0400000000000000" pitchFamily="34" charset="-122"/>
              </a:rPr>
              <a:t>年</a:t>
            </a:r>
            <a:r>
              <a:rPr lang="zh-CN" altLang="en-US" b="0" i="0" dirty="0">
                <a:solidFill>
                  <a:srgbClr val="222222"/>
                </a:solidFill>
                <a:effectLst/>
                <a:latin typeface="PingFang SC" panose="020B0400000000000000" pitchFamily="34" charset="-122"/>
                <a:ea typeface="PingFang SC" panose="020B0400000000000000" pitchFamily="34" charset="-122"/>
              </a:rPr>
              <a:t>，美国海军发射</a:t>
            </a:r>
            <a:r>
              <a:rPr lang="en-US" b="0" i="0" dirty="0" err="1">
                <a:solidFill>
                  <a:srgbClr val="222222"/>
                </a:solidFill>
                <a:effectLst/>
                <a:latin typeface="PingFang SC" panose="020B0400000000000000" pitchFamily="34" charset="-122"/>
                <a:ea typeface="PingFang SC" panose="020B0400000000000000" pitchFamily="34" charset="-122"/>
              </a:rPr>
              <a:t>Geosat</a:t>
            </a:r>
            <a:r>
              <a:rPr lang="zh-CN" altLang="en-US" b="0" i="0" dirty="0">
                <a:solidFill>
                  <a:srgbClr val="222222"/>
                </a:solidFill>
                <a:effectLst/>
                <a:latin typeface="PingFang SC" panose="020B0400000000000000" pitchFamily="34" charset="-122"/>
                <a:ea typeface="PingFang SC" panose="020B0400000000000000" pitchFamily="34" charset="-122"/>
              </a:rPr>
              <a:t>卫星，用于完成海洋大地水准面的测量。</a:t>
            </a:r>
            <a:r>
              <a:rPr lang="en-US" b="0" i="0" dirty="0" err="1">
                <a:solidFill>
                  <a:srgbClr val="222222"/>
                </a:solidFill>
                <a:effectLst/>
                <a:latin typeface="PingFang SC" panose="020B0400000000000000" pitchFamily="34" charset="-122"/>
                <a:ea typeface="PingFang SC" panose="020B0400000000000000" pitchFamily="34" charset="-122"/>
              </a:rPr>
              <a:t>Geosat</a:t>
            </a:r>
            <a:r>
              <a:rPr lang="zh-CN" altLang="en-US" b="0" i="0" dirty="0">
                <a:solidFill>
                  <a:srgbClr val="222222"/>
                </a:solidFill>
                <a:effectLst/>
                <a:latin typeface="PingFang SC" panose="020B0400000000000000" pitchFamily="34" charset="-122"/>
                <a:ea typeface="PingFang SC" panose="020B0400000000000000" pitchFamily="34" charset="-122"/>
              </a:rPr>
              <a:t>卫星运行分为两个时期：</a:t>
            </a:r>
            <a:r>
              <a:rPr lang="en-US" altLang="zh-CN" b="0" i="0" dirty="0">
                <a:solidFill>
                  <a:srgbClr val="222222"/>
                </a:solidFill>
                <a:effectLst/>
                <a:latin typeface="PingFang SC" panose="020B0400000000000000" pitchFamily="34" charset="-122"/>
                <a:ea typeface="PingFang SC" panose="020B0400000000000000" pitchFamily="34" charset="-122"/>
              </a:rPr>
              <a:t>1</a:t>
            </a:r>
            <a:r>
              <a:rPr lang="zh-CN" altLang="en-US" b="0" i="0" dirty="0">
                <a:solidFill>
                  <a:srgbClr val="222222"/>
                </a:solidFill>
                <a:effectLst/>
                <a:latin typeface="PingFang SC" panose="020B0400000000000000" pitchFamily="34" charset="-122"/>
                <a:ea typeface="PingFang SC" panose="020B0400000000000000" pitchFamily="34" charset="-122"/>
              </a:rPr>
              <a:t>）前期数据用于军事活动，这段时期处于保密阶段；</a:t>
            </a:r>
            <a:r>
              <a:rPr lang="en-US" altLang="zh-CN" dirty="0">
                <a:solidFill>
                  <a:srgbClr val="222222"/>
                </a:solidFill>
                <a:latin typeface="PingFang SC" panose="020B0400000000000000" pitchFamily="34" charset="-122"/>
                <a:ea typeface="PingFang SC" panose="020B0400000000000000" pitchFamily="34" charset="-122"/>
              </a:rPr>
              <a:t>2</a:t>
            </a:r>
            <a:r>
              <a:rPr lang="zh-CN" altLang="en-US" dirty="0">
                <a:solidFill>
                  <a:srgbClr val="222222"/>
                </a:solidFill>
                <a:latin typeface="PingFang SC" panose="020B0400000000000000" pitchFamily="34" charset="-122"/>
                <a:ea typeface="PingFang SC" panose="020B0400000000000000" pitchFamily="34" charset="-122"/>
              </a:rPr>
              <a:t>）</a:t>
            </a:r>
            <a:r>
              <a:rPr lang="zh-CN" altLang="en-US" b="0" i="0" dirty="0">
                <a:solidFill>
                  <a:srgbClr val="222222"/>
                </a:solidFill>
                <a:effectLst/>
                <a:latin typeface="PingFang SC" panose="020B0400000000000000" pitchFamily="34" charset="-122"/>
                <a:ea typeface="PingFang SC" panose="020B0400000000000000" pitchFamily="34" charset="-122"/>
              </a:rPr>
              <a:t>后期沿用了</a:t>
            </a:r>
            <a:r>
              <a:rPr lang="en-US" b="0" i="0" dirty="0" err="1">
                <a:solidFill>
                  <a:srgbClr val="222222"/>
                </a:solidFill>
                <a:effectLst/>
                <a:latin typeface="PingFang SC" panose="020B0400000000000000" pitchFamily="34" charset="-122"/>
                <a:ea typeface="PingFang SC" panose="020B0400000000000000" pitchFamily="34" charset="-122"/>
              </a:rPr>
              <a:t>Seasat</a:t>
            </a:r>
            <a:r>
              <a:rPr lang="zh-CN" altLang="en-US" b="0" i="0" dirty="0">
                <a:solidFill>
                  <a:srgbClr val="222222"/>
                </a:solidFill>
                <a:effectLst/>
                <a:latin typeface="PingFang SC" panose="020B0400000000000000" pitchFamily="34" charset="-122"/>
                <a:ea typeface="PingFang SC" panose="020B0400000000000000" pitchFamily="34" charset="-122"/>
              </a:rPr>
              <a:t>卫星的运行轨迹，这段时期数据可免费获取。</a:t>
            </a:r>
            <a:endParaRPr lang="en-US" altLang="zh-CN" b="0" i="0" dirty="0">
              <a:solidFill>
                <a:srgbClr val="222222"/>
              </a:solidFill>
              <a:effectLst/>
              <a:latin typeface="PingFang SC" panose="020B0400000000000000" pitchFamily="34" charset="-122"/>
              <a:ea typeface="PingFang SC" panose="020B0400000000000000" pitchFamily="34" charset="-122"/>
            </a:endParaRPr>
          </a:p>
          <a:p>
            <a:pPr algn="just">
              <a:lnSpc>
                <a:spcPct val="150000"/>
              </a:lnSpc>
              <a:spcBef>
                <a:spcPts val="30"/>
              </a:spcBef>
            </a:pPr>
            <a:r>
              <a:rPr lang="en-US" b="1" i="0" dirty="0" err="1">
                <a:solidFill>
                  <a:srgbClr val="222222"/>
                </a:solidFill>
                <a:effectLst/>
                <a:latin typeface="PingFang SC" panose="020B0400000000000000" pitchFamily="34" charset="-122"/>
                <a:ea typeface="PingFang SC" panose="020B0400000000000000" pitchFamily="34" charset="-122"/>
              </a:rPr>
              <a:t>Geosat</a:t>
            </a:r>
            <a:r>
              <a:rPr lang="zh-CN" altLang="en-US" b="1" i="0" dirty="0">
                <a:solidFill>
                  <a:srgbClr val="222222"/>
                </a:solidFill>
                <a:effectLst/>
                <a:latin typeface="PingFang SC" panose="020B0400000000000000" pitchFamily="34" charset="-122"/>
                <a:ea typeface="PingFang SC" panose="020B0400000000000000" pitchFamily="34" charset="-122"/>
              </a:rPr>
              <a:t>卫星执行任务长达</a:t>
            </a:r>
            <a:r>
              <a:rPr lang="en-US" altLang="zh-CN" b="1" i="0" dirty="0">
                <a:solidFill>
                  <a:srgbClr val="222222"/>
                </a:solidFill>
                <a:effectLst/>
                <a:latin typeface="PingFang SC" panose="020B0400000000000000" pitchFamily="34" charset="-122"/>
                <a:ea typeface="PingFang SC" panose="020B0400000000000000" pitchFamily="34" charset="-122"/>
              </a:rPr>
              <a:t>6</a:t>
            </a:r>
            <a:r>
              <a:rPr lang="zh-CN" altLang="en-US" b="1" i="0" dirty="0">
                <a:solidFill>
                  <a:srgbClr val="222222"/>
                </a:solidFill>
                <a:effectLst/>
                <a:latin typeface="PingFang SC" panose="020B0400000000000000" pitchFamily="34" charset="-122"/>
                <a:ea typeface="PingFang SC" panose="020B0400000000000000" pitchFamily="34" charset="-122"/>
              </a:rPr>
              <a:t>年，为研究人员提供了长时间、高精度、周期性的有效测高数据，标志着卫星测高技术的发展进入成熟时期。</a:t>
            </a:r>
            <a:endParaRPr lang="en-CN" b="1" dirty="0">
              <a:latin typeface="+mn-ea"/>
              <a:ea typeface="+mn-ea"/>
            </a:endParaRPr>
          </a:p>
        </p:txBody>
      </p:sp>
    </p:spTree>
    <p:extLst>
      <p:ext uri="{BB962C8B-B14F-4D97-AF65-F5344CB8AC3E}">
        <p14:creationId xmlns:p14="http://schemas.microsoft.com/office/powerpoint/2010/main" val="350722592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一、</a:t>
            </a:r>
            <a:r>
              <a:rPr lang="zh-CN" altLang="en-US" dirty="0">
                <a:latin typeface="微软雅黑" pitchFamily="34" charset="-122"/>
                <a:ea typeface="微软雅黑" pitchFamily="34" charset="-122"/>
              </a:rPr>
              <a:t>卫星测高发展史</a:t>
            </a:r>
            <a:endParaRPr lang="zh-CN" altLang="en-US" dirty="0"/>
          </a:p>
        </p:txBody>
      </p:sp>
      <p:sp>
        <p:nvSpPr>
          <p:cNvPr id="4" name="TextBox 3">
            <a:extLst>
              <a:ext uri="{FF2B5EF4-FFF2-40B4-BE49-F238E27FC236}">
                <a16:creationId xmlns:a16="http://schemas.microsoft.com/office/drawing/2014/main" id="{814FF4E1-B17F-D4F8-E834-173BA3B0D059}"/>
              </a:ext>
            </a:extLst>
          </p:cNvPr>
          <p:cNvSpPr txBox="1"/>
          <p:nvPr/>
        </p:nvSpPr>
        <p:spPr>
          <a:xfrm>
            <a:off x="404362" y="818169"/>
            <a:ext cx="8420323"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发展期（卫星测高技术快速发展）</a:t>
            </a:r>
            <a:endParaRPr lang="en-US" altLang="zh-CN" sz="2800" b="1" dirty="0">
              <a:solidFill>
                <a:srgbClr val="333333"/>
              </a:solidFill>
              <a:latin typeface="+mn-ea"/>
              <a:ea typeface="+mn-ea"/>
            </a:endParaRPr>
          </a:p>
        </p:txBody>
      </p:sp>
      <p:sp>
        <p:nvSpPr>
          <p:cNvPr id="6" name="TextBox 5">
            <a:extLst>
              <a:ext uri="{FF2B5EF4-FFF2-40B4-BE49-F238E27FC236}">
                <a16:creationId xmlns:a16="http://schemas.microsoft.com/office/drawing/2014/main" id="{65E26CF8-DA06-678F-9F69-B3E404819DBE}"/>
              </a:ext>
            </a:extLst>
          </p:cNvPr>
          <p:cNvSpPr txBox="1"/>
          <p:nvPr/>
        </p:nvSpPr>
        <p:spPr>
          <a:xfrm>
            <a:off x="319315" y="1446905"/>
            <a:ext cx="8576760" cy="5239063"/>
          </a:xfrm>
          <a:prstGeom prst="rect">
            <a:avLst/>
          </a:prstGeom>
          <a:noFill/>
        </p:spPr>
        <p:txBody>
          <a:bodyPr wrap="square">
            <a:spAutoFit/>
          </a:bodyPr>
          <a:lstStyle/>
          <a:p>
            <a:pPr algn="just">
              <a:lnSpc>
                <a:spcPct val="150000"/>
              </a:lnSpc>
            </a:pPr>
            <a:r>
              <a:rPr lang="en-US" altLang="zh-CN" sz="2200" b="1" i="0" u="sng" dirty="0">
                <a:solidFill>
                  <a:srgbClr val="222222"/>
                </a:solidFill>
                <a:effectLst/>
                <a:latin typeface="+mn-ea"/>
                <a:ea typeface="+mn-ea"/>
              </a:rPr>
              <a:t>20</a:t>
            </a:r>
            <a:r>
              <a:rPr lang="zh-CN" altLang="en-US" sz="2200" b="1" i="0" u="sng" dirty="0">
                <a:solidFill>
                  <a:srgbClr val="222222"/>
                </a:solidFill>
                <a:effectLst/>
                <a:latin typeface="+mn-ea"/>
                <a:ea typeface="+mn-ea"/>
              </a:rPr>
              <a:t>世纪</a:t>
            </a:r>
            <a:r>
              <a:rPr lang="en-US" altLang="zh-CN" sz="2200" b="1" i="0" u="sng" dirty="0">
                <a:solidFill>
                  <a:srgbClr val="222222"/>
                </a:solidFill>
                <a:effectLst/>
                <a:latin typeface="+mn-ea"/>
                <a:ea typeface="+mn-ea"/>
              </a:rPr>
              <a:t>90</a:t>
            </a:r>
            <a:r>
              <a:rPr lang="zh-CN" altLang="en-US" sz="2200" b="1" u="sng" dirty="0">
                <a:solidFill>
                  <a:srgbClr val="222222"/>
                </a:solidFill>
                <a:latin typeface="+mn-ea"/>
                <a:ea typeface="+mn-ea"/>
              </a:rPr>
              <a:t>年代初</a:t>
            </a:r>
            <a:r>
              <a:rPr lang="zh-CN" altLang="en-US" sz="2200" dirty="0">
                <a:solidFill>
                  <a:srgbClr val="222222"/>
                </a:solidFill>
                <a:latin typeface="+mn-ea"/>
                <a:ea typeface="+mn-ea"/>
              </a:rPr>
              <a:t>，研究人员致力于提高测高精度，分别采用不同技术提高高度计性能。测高卫星发展进入快速发展期。</a:t>
            </a:r>
            <a:endParaRPr lang="en-US" altLang="zh-CN" sz="2200" dirty="0">
              <a:solidFill>
                <a:srgbClr val="222222"/>
              </a:solidFill>
              <a:latin typeface="+mn-ea"/>
              <a:ea typeface="+mn-ea"/>
            </a:endParaRPr>
          </a:p>
          <a:p>
            <a:pPr algn="just">
              <a:lnSpc>
                <a:spcPct val="150000"/>
              </a:lnSpc>
              <a:spcBef>
                <a:spcPts val="1020"/>
              </a:spcBef>
            </a:pPr>
            <a:r>
              <a:rPr lang="zh-CN" altLang="en-US" sz="2200" b="1" u="sng" dirty="0">
                <a:solidFill>
                  <a:srgbClr val="222222"/>
                </a:solidFill>
                <a:latin typeface="+mn-ea"/>
                <a:ea typeface="+mn-ea"/>
              </a:rPr>
              <a:t>美法合作研发</a:t>
            </a:r>
            <a:r>
              <a:rPr lang="en-US" sz="2200" b="1" u="sng" dirty="0" err="1">
                <a:solidFill>
                  <a:srgbClr val="222222"/>
                </a:solidFill>
                <a:latin typeface="+mn-ea"/>
                <a:ea typeface="+mn-ea"/>
              </a:rPr>
              <a:t>Topex</a:t>
            </a:r>
            <a:r>
              <a:rPr lang="en-US" sz="2200" b="1" u="sng" dirty="0">
                <a:solidFill>
                  <a:srgbClr val="222222"/>
                </a:solidFill>
                <a:latin typeface="+mn-ea"/>
                <a:ea typeface="+mn-ea"/>
              </a:rPr>
              <a:t>/Poseidon</a:t>
            </a:r>
            <a:r>
              <a:rPr lang="zh-CN" altLang="en-US" sz="2200" b="1" u="sng" dirty="0">
                <a:solidFill>
                  <a:srgbClr val="222222"/>
                </a:solidFill>
                <a:latin typeface="+mn-ea"/>
                <a:ea typeface="+mn-ea"/>
              </a:rPr>
              <a:t>系列卫星</a:t>
            </a:r>
            <a:r>
              <a:rPr lang="zh-CN" altLang="en-US" sz="2200" dirty="0">
                <a:solidFill>
                  <a:srgbClr val="222222"/>
                </a:solidFill>
                <a:latin typeface="+mn-ea"/>
                <a:ea typeface="+mn-ea"/>
              </a:rPr>
              <a:t>，该卫星搭载了新的精密轨道确定系统，采用</a:t>
            </a:r>
            <a:r>
              <a:rPr lang="en-US" sz="2200" dirty="0">
                <a:solidFill>
                  <a:srgbClr val="222222"/>
                </a:solidFill>
                <a:latin typeface="+mn-ea"/>
                <a:ea typeface="+mn-ea"/>
              </a:rPr>
              <a:t>Ku</a:t>
            </a:r>
            <a:r>
              <a:rPr lang="zh-CN" altLang="en-US" sz="2200" dirty="0">
                <a:solidFill>
                  <a:srgbClr val="222222"/>
                </a:solidFill>
                <a:latin typeface="+mn-ea"/>
                <a:ea typeface="+mn-ea"/>
              </a:rPr>
              <a:t>和</a:t>
            </a:r>
            <a:r>
              <a:rPr lang="en-US" sz="2200" dirty="0">
                <a:solidFill>
                  <a:srgbClr val="222222"/>
                </a:solidFill>
                <a:latin typeface="+mn-ea"/>
                <a:ea typeface="+mn-ea"/>
              </a:rPr>
              <a:t>C</a:t>
            </a:r>
            <a:r>
              <a:rPr lang="zh-CN" altLang="en-US" sz="2200" dirty="0">
                <a:solidFill>
                  <a:srgbClr val="222222"/>
                </a:solidFill>
                <a:latin typeface="+mn-ea"/>
                <a:ea typeface="+mn-ea"/>
              </a:rPr>
              <a:t>双波段，重访周期缩减到</a:t>
            </a:r>
            <a:r>
              <a:rPr lang="en-US" altLang="zh-CN" sz="2200" dirty="0">
                <a:solidFill>
                  <a:srgbClr val="222222"/>
                </a:solidFill>
                <a:latin typeface="+mn-ea"/>
                <a:ea typeface="+mn-ea"/>
              </a:rPr>
              <a:t>10</a:t>
            </a:r>
            <a:r>
              <a:rPr lang="zh-CN" altLang="en-US" sz="2200" dirty="0">
                <a:solidFill>
                  <a:srgbClr val="222222"/>
                </a:solidFill>
                <a:latin typeface="+mn-ea"/>
                <a:ea typeface="+mn-ea"/>
              </a:rPr>
              <a:t>天</a:t>
            </a:r>
            <a:r>
              <a:rPr lang="en-US" sz="2200" dirty="0">
                <a:solidFill>
                  <a:srgbClr val="222222"/>
                </a:solidFill>
                <a:latin typeface="+mn-ea"/>
                <a:ea typeface="+mn-ea"/>
              </a:rPr>
              <a:t>, </a:t>
            </a:r>
            <a:r>
              <a:rPr lang="zh-CN" altLang="en-US" sz="2200" dirty="0">
                <a:solidFill>
                  <a:srgbClr val="222222"/>
                </a:solidFill>
                <a:latin typeface="+mn-ea"/>
                <a:ea typeface="+mn-ea"/>
              </a:rPr>
              <a:t>测高精度提高到了</a:t>
            </a:r>
            <a:r>
              <a:rPr lang="en-US" altLang="zh-CN" sz="2200" b="1" u="sng" dirty="0">
                <a:solidFill>
                  <a:srgbClr val="222222"/>
                </a:solidFill>
                <a:latin typeface="+mn-ea"/>
                <a:ea typeface="+mn-ea"/>
              </a:rPr>
              <a:t>2.4</a:t>
            </a:r>
            <a:r>
              <a:rPr lang="en-US" sz="2200" b="1" u="sng" dirty="0">
                <a:solidFill>
                  <a:srgbClr val="222222"/>
                </a:solidFill>
                <a:latin typeface="+mn-ea"/>
                <a:ea typeface="+mn-ea"/>
              </a:rPr>
              <a:t>cm</a:t>
            </a:r>
            <a:r>
              <a:rPr lang="zh-CN" altLang="en-US" sz="2200" dirty="0">
                <a:solidFill>
                  <a:srgbClr val="222222"/>
                </a:solidFill>
                <a:latin typeface="+mn-ea"/>
                <a:ea typeface="+mn-ea"/>
              </a:rPr>
              <a:t>的级别，标志着卫星测高技术进入高精度时代。</a:t>
            </a:r>
            <a:r>
              <a:rPr lang="en-US" sz="2200" dirty="0">
                <a:solidFill>
                  <a:srgbClr val="222222"/>
                </a:solidFill>
                <a:latin typeface="+mn-ea"/>
                <a:ea typeface="+mn-ea"/>
              </a:rPr>
              <a:t>T/P</a:t>
            </a:r>
            <a:r>
              <a:rPr lang="zh-CN" altLang="en-US" sz="2200" dirty="0">
                <a:solidFill>
                  <a:srgbClr val="222222"/>
                </a:solidFill>
                <a:latin typeface="+mn-ea"/>
                <a:ea typeface="+mn-ea"/>
              </a:rPr>
              <a:t>的后继卫星</a:t>
            </a:r>
            <a:r>
              <a:rPr lang="en-US" sz="2200" dirty="0">
                <a:solidFill>
                  <a:srgbClr val="222222"/>
                </a:solidFill>
                <a:latin typeface="+mn-ea"/>
                <a:ea typeface="+mn-ea"/>
              </a:rPr>
              <a:t>Jason-1/2/3</a:t>
            </a:r>
            <a:r>
              <a:rPr lang="zh-CN" altLang="en-US" sz="2200" dirty="0">
                <a:solidFill>
                  <a:srgbClr val="222222"/>
                </a:solidFill>
                <a:latin typeface="+mn-ea"/>
                <a:ea typeface="+mn-ea"/>
              </a:rPr>
              <a:t>分别于</a:t>
            </a:r>
            <a:r>
              <a:rPr lang="en-US" altLang="zh-CN" sz="2200" dirty="0">
                <a:solidFill>
                  <a:srgbClr val="222222"/>
                </a:solidFill>
                <a:latin typeface="+mn-ea"/>
                <a:ea typeface="+mn-ea"/>
              </a:rPr>
              <a:t>2001</a:t>
            </a:r>
            <a:r>
              <a:rPr lang="zh-CN" altLang="en-US" sz="2200" dirty="0">
                <a:solidFill>
                  <a:srgbClr val="222222"/>
                </a:solidFill>
                <a:latin typeface="+mn-ea"/>
                <a:ea typeface="+mn-ea"/>
              </a:rPr>
              <a:t>年、</a:t>
            </a:r>
            <a:r>
              <a:rPr lang="en-US" altLang="zh-CN" sz="2200" dirty="0">
                <a:solidFill>
                  <a:srgbClr val="222222"/>
                </a:solidFill>
                <a:latin typeface="+mn-ea"/>
                <a:ea typeface="+mn-ea"/>
              </a:rPr>
              <a:t>2008</a:t>
            </a:r>
            <a:r>
              <a:rPr lang="zh-CN" altLang="en-US" sz="2200" dirty="0">
                <a:solidFill>
                  <a:srgbClr val="222222"/>
                </a:solidFill>
                <a:latin typeface="+mn-ea"/>
                <a:ea typeface="+mn-ea"/>
              </a:rPr>
              <a:t>年、</a:t>
            </a:r>
            <a:r>
              <a:rPr lang="en-US" altLang="zh-CN" sz="2200" dirty="0">
                <a:solidFill>
                  <a:srgbClr val="222222"/>
                </a:solidFill>
                <a:latin typeface="+mn-ea"/>
                <a:ea typeface="+mn-ea"/>
              </a:rPr>
              <a:t>2016</a:t>
            </a:r>
            <a:r>
              <a:rPr lang="zh-CN" altLang="en-US" sz="2200" dirty="0">
                <a:solidFill>
                  <a:srgbClr val="222222"/>
                </a:solidFill>
                <a:latin typeface="+mn-ea"/>
                <a:ea typeface="+mn-ea"/>
              </a:rPr>
              <a:t>年相继发射升空。</a:t>
            </a:r>
            <a:endParaRPr lang="en-US" altLang="zh-CN" sz="2200" dirty="0">
              <a:solidFill>
                <a:srgbClr val="222222"/>
              </a:solidFill>
              <a:latin typeface="+mn-ea"/>
              <a:ea typeface="+mn-ea"/>
            </a:endParaRPr>
          </a:p>
          <a:p>
            <a:pPr algn="just">
              <a:lnSpc>
                <a:spcPct val="150000"/>
              </a:lnSpc>
              <a:spcBef>
                <a:spcPts val="40"/>
              </a:spcBef>
            </a:pPr>
            <a:r>
              <a:rPr lang="zh-CN" altLang="en-US" sz="2200" b="1" u="sng" dirty="0">
                <a:solidFill>
                  <a:srgbClr val="222222"/>
                </a:solidFill>
                <a:latin typeface="+mn-ea"/>
                <a:ea typeface="+mn-ea"/>
              </a:rPr>
              <a:t>欧洲发射了</a:t>
            </a:r>
            <a:r>
              <a:rPr lang="en-US" sz="2200" b="1" u="sng" dirty="0">
                <a:solidFill>
                  <a:srgbClr val="222222"/>
                </a:solidFill>
                <a:latin typeface="+mn-ea"/>
                <a:ea typeface="+mn-ea"/>
              </a:rPr>
              <a:t>ERS</a:t>
            </a:r>
            <a:r>
              <a:rPr lang="zh-CN" altLang="en-US" sz="2200" b="1" u="sng" dirty="0">
                <a:solidFill>
                  <a:srgbClr val="222222"/>
                </a:solidFill>
                <a:latin typeface="+mn-ea"/>
                <a:ea typeface="+mn-ea"/>
              </a:rPr>
              <a:t>系列卫星</a:t>
            </a:r>
            <a:r>
              <a:rPr lang="zh-CN" altLang="en-US" sz="2200" dirty="0">
                <a:solidFill>
                  <a:srgbClr val="222222"/>
                </a:solidFill>
                <a:latin typeface="+mn-ea"/>
                <a:ea typeface="+mn-ea"/>
              </a:rPr>
              <a:t>。</a:t>
            </a:r>
            <a:r>
              <a:rPr lang="en-US" altLang="zh-CN" sz="2200" dirty="0">
                <a:solidFill>
                  <a:srgbClr val="222222"/>
                </a:solidFill>
                <a:latin typeface="+mn-ea"/>
                <a:ea typeface="+mn-ea"/>
              </a:rPr>
              <a:t>1991</a:t>
            </a:r>
            <a:r>
              <a:rPr lang="zh-CN" altLang="en-US" sz="2200" dirty="0">
                <a:solidFill>
                  <a:srgbClr val="222222"/>
                </a:solidFill>
                <a:latin typeface="+mn-ea"/>
                <a:ea typeface="+mn-ea"/>
              </a:rPr>
              <a:t>年，欧空局发射了第一颗测高卫星</a:t>
            </a:r>
            <a:r>
              <a:rPr lang="en-US" sz="2200" dirty="0">
                <a:solidFill>
                  <a:srgbClr val="222222"/>
                </a:solidFill>
                <a:latin typeface="+mn-ea"/>
                <a:ea typeface="+mn-ea"/>
              </a:rPr>
              <a:t>ERS-1</a:t>
            </a:r>
            <a:r>
              <a:rPr lang="zh-CN" altLang="en-US" sz="2200" dirty="0">
                <a:solidFill>
                  <a:srgbClr val="222222"/>
                </a:solidFill>
                <a:latin typeface="+mn-ea"/>
                <a:ea typeface="+mn-ea"/>
              </a:rPr>
              <a:t>，搭载</a:t>
            </a:r>
            <a:r>
              <a:rPr lang="en-US" sz="2200" dirty="0">
                <a:solidFill>
                  <a:srgbClr val="222222"/>
                </a:solidFill>
                <a:latin typeface="+mn-ea"/>
                <a:ea typeface="+mn-ea"/>
              </a:rPr>
              <a:t>RA-1</a:t>
            </a:r>
            <a:r>
              <a:rPr lang="zh-CN" altLang="en-US" sz="2200" dirty="0">
                <a:solidFill>
                  <a:srgbClr val="222222"/>
                </a:solidFill>
                <a:latin typeface="+mn-ea"/>
                <a:ea typeface="+mn-ea"/>
              </a:rPr>
              <a:t>雷达高度计实现对陆地和海洋的监测。同系列卫星</a:t>
            </a:r>
            <a:r>
              <a:rPr lang="en-US" sz="2200" dirty="0">
                <a:solidFill>
                  <a:srgbClr val="222222"/>
                </a:solidFill>
                <a:latin typeface="+mn-ea"/>
                <a:ea typeface="+mn-ea"/>
              </a:rPr>
              <a:t>ERS-2、Envisat</a:t>
            </a:r>
            <a:r>
              <a:rPr lang="zh-CN" altLang="en-US" sz="2200" dirty="0">
                <a:solidFill>
                  <a:srgbClr val="222222"/>
                </a:solidFill>
                <a:latin typeface="+mn-ea"/>
                <a:ea typeface="+mn-ea"/>
              </a:rPr>
              <a:t>分别于</a:t>
            </a:r>
            <a:r>
              <a:rPr lang="en-US" altLang="zh-CN" sz="2200" dirty="0">
                <a:solidFill>
                  <a:srgbClr val="222222"/>
                </a:solidFill>
                <a:latin typeface="+mn-ea"/>
                <a:ea typeface="+mn-ea"/>
              </a:rPr>
              <a:t>1995</a:t>
            </a:r>
            <a:r>
              <a:rPr lang="zh-CN" altLang="en-US" sz="2200" dirty="0">
                <a:solidFill>
                  <a:srgbClr val="222222"/>
                </a:solidFill>
                <a:latin typeface="+mn-ea"/>
                <a:ea typeface="+mn-ea"/>
              </a:rPr>
              <a:t>年和</a:t>
            </a:r>
            <a:r>
              <a:rPr lang="en-US" altLang="zh-CN" sz="2200" dirty="0">
                <a:solidFill>
                  <a:srgbClr val="222222"/>
                </a:solidFill>
                <a:latin typeface="+mn-ea"/>
                <a:ea typeface="+mn-ea"/>
              </a:rPr>
              <a:t>2002</a:t>
            </a:r>
            <a:r>
              <a:rPr lang="zh-CN" altLang="en-US" sz="2200" dirty="0">
                <a:solidFill>
                  <a:srgbClr val="222222"/>
                </a:solidFill>
                <a:latin typeface="+mn-ea"/>
                <a:ea typeface="+mn-ea"/>
              </a:rPr>
              <a:t>年发射。</a:t>
            </a:r>
            <a:endParaRPr lang="en-US" altLang="zh-CN" sz="2200" dirty="0">
              <a:solidFill>
                <a:srgbClr val="222222"/>
              </a:solidFill>
              <a:latin typeface="+mn-ea"/>
              <a:ea typeface="+mn-ea"/>
            </a:endParaRPr>
          </a:p>
        </p:txBody>
      </p:sp>
    </p:spTree>
    <p:extLst>
      <p:ext uri="{BB962C8B-B14F-4D97-AF65-F5344CB8AC3E}">
        <p14:creationId xmlns:p14="http://schemas.microsoft.com/office/powerpoint/2010/main" val="347536585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一、</a:t>
            </a:r>
            <a:r>
              <a:rPr lang="zh-CN" altLang="en-US" dirty="0">
                <a:latin typeface="微软雅黑" pitchFamily="34" charset="-122"/>
                <a:ea typeface="微软雅黑" pitchFamily="34" charset="-122"/>
              </a:rPr>
              <a:t>卫星测高发展史</a:t>
            </a:r>
            <a:endParaRPr lang="zh-CN" altLang="en-US" dirty="0"/>
          </a:p>
        </p:txBody>
      </p:sp>
      <p:sp>
        <p:nvSpPr>
          <p:cNvPr id="4" name="TextBox 3">
            <a:extLst>
              <a:ext uri="{FF2B5EF4-FFF2-40B4-BE49-F238E27FC236}">
                <a16:creationId xmlns:a16="http://schemas.microsoft.com/office/drawing/2014/main" id="{814FF4E1-B17F-D4F8-E834-173BA3B0D059}"/>
              </a:ext>
            </a:extLst>
          </p:cNvPr>
          <p:cNvSpPr txBox="1"/>
          <p:nvPr/>
        </p:nvSpPr>
        <p:spPr>
          <a:xfrm>
            <a:off x="404362" y="913572"/>
            <a:ext cx="8314891"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发展期（卫星测高技术快速发展）</a:t>
            </a:r>
            <a:endParaRPr lang="en-US" altLang="zh-CN" sz="2800" b="1" dirty="0">
              <a:solidFill>
                <a:srgbClr val="333333"/>
              </a:solidFill>
              <a:latin typeface="+mn-ea"/>
              <a:ea typeface="+mn-ea"/>
            </a:endParaRPr>
          </a:p>
        </p:txBody>
      </p:sp>
      <p:sp>
        <p:nvSpPr>
          <p:cNvPr id="6" name="TextBox 5">
            <a:extLst>
              <a:ext uri="{FF2B5EF4-FFF2-40B4-BE49-F238E27FC236}">
                <a16:creationId xmlns:a16="http://schemas.microsoft.com/office/drawing/2014/main" id="{65E26CF8-DA06-678F-9F69-B3E404819DBE}"/>
              </a:ext>
            </a:extLst>
          </p:cNvPr>
          <p:cNvSpPr txBox="1"/>
          <p:nvPr/>
        </p:nvSpPr>
        <p:spPr>
          <a:xfrm>
            <a:off x="404362" y="1786343"/>
            <a:ext cx="3775357" cy="4808496"/>
          </a:xfrm>
          <a:prstGeom prst="rect">
            <a:avLst/>
          </a:prstGeom>
          <a:noFill/>
        </p:spPr>
        <p:txBody>
          <a:bodyPr wrap="square">
            <a:spAutoFit/>
          </a:bodyPr>
          <a:lstStyle/>
          <a:p>
            <a:pPr algn="just">
              <a:lnSpc>
                <a:spcPct val="150000"/>
              </a:lnSpc>
            </a:pPr>
            <a:r>
              <a:rPr lang="zh-CN" altLang="en-US" sz="2000" b="1" i="0" dirty="0">
                <a:solidFill>
                  <a:srgbClr val="222222"/>
                </a:solidFill>
                <a:effectLst/>
                <a:latin typeface="+mn-ea"/>
                <a:ea typeface="+mn-ea"/>
              </a:rPr>
              <a:t>进入</a:t>
            </a:r>
            <a:r>
              <a:rPr lang="en-US" altLang="zh-CN" sz="2000" b="1" i="0" dirty="0">
                <a:solidFill>
                  <a:srgbClr val="222222"/>
                </a:solidFill>
                <a:effectLst/>
                <a:latin typeface="+mn-ea"/>
                <a:ea typeface="+mn-ea"/>
              </a:rPr>
              <a:t>21</a:t>
            </a:r>
            <a:r>
              <a:rPr lang="zh-CN" altLang="en-US" sz="2000" b="1" i="0" dirty="0">
                <a:solidFill>
                  <a:srgbClr val="222222"/>
                </a:solidFill>
                <a:effectLst/>
                <a:latin typeface="+mn-ea"/>
                <a:ea typeface="+mn-ea"/>
              </a:rPr>
              <a:t>世纪</a:t>
            </a:r>
            <a:r>
              <a:rPr lang="zh-CN" altLang="en-US" sz="2000" b="0" i="0" dirty="0">
                <a:solidFill>
                  <a:srgbClr val="222222"/>
                </a:solidFill>
                <a:effectLst/>
                <a:latin typeface="+mn-ea"/>
                <a:ea typeface="+mn-ea"/>
              </a:rPr>
              <a:t>，除去</a:t>
            </a:r>
            <a:r>
              <a:rPr lang="en-US" sz="2000" b="0" i="0" dirty="0">
                <a:solidFill>
                  <a:srgbClr val="222222"/>
                </a:solidFill>
                <a:effectLst/>
                <a:latin typeface="+mn-ea"/>
                <a:ea typeface="+mn-ea"/>
              </a:rPr>
              <a:t>T/P</a:t>
            </a:r>
            <a:r>
              <a:rPr lang="zh-CN" altLang="en-US" sz="2000" b="0" i="0" dirty="0">
                <a:solidFill>
                  <a:srgbClr val="222222"/>
                </a:solidFill>
                <a:effectLst/>
                <a:latin typeface="+mn-ea"/>
                <a:ea typeface="+mn-ea"/>
              </a:rPr>
              <a:t>和</a:t>
            </a:r>
            <a:r>
              <a:rPr lang="en-US" sz="2000" b="0" i="0" dirty="0">
                <a:solidFill>
                  <a:srgbClr val="222222"/>
                </a:solidFill>
                <a:effectLst/>
                <a:latin typeface="+mn-ea"/>
                <a:ea typeface="+mn-ea"/>
              </a:rPr>
              <a:t>ERS</a:t>
            </a:r>
            <a:r>
              <a:rPr lang="zh-CN" altLang="en-US" sz="2000" b="0" i="0" dirty="0">
                <a:solidFill>
                  <a:srgbClr val="222222"/>
                </a:solidFill>
                <a:effectLst/>
                <a:latin typeface="+mn-ea"/>
                <a:ea typeface="+mn-ea"/>
              </a:rPr>
              <a:t>系列卫星任务外，</a:t>
            </a:r>
            <a:r>
              <a:rPr lang="zh-CN" altLang="en-US" sz="2000" b="1" i="0" u="sng" dirty="0">
                <a:solidFill>
                  <a:srgbClr val="222222"/>
                </a:solidFill>
                <a:effectLst/>
                <a:latin typeface="+mn-ea"/>
                <a:ea typeface="+mn-ea"/>
              </a:rPr>
              <a:t>激光、合成孔径、干涉等技术</a:t>
            </a:r>
            <a:r>
              <a:rPr lang="zh-CN" altLang="en-US" sz="2000" b="0" i="0" dirty="0">
                <a:solidFill>
                  <a:srgbClr val="222222"/>
                </a:solidFill>
                <a:effectLst/>
                <a:latin typeface="+mn-ea"/>
                <a:ea typeface="+mn-ea"/>
              </a:rPr>
              <a:t>应用到新的卫星测高任务中，</a:t>
            </a:r>
            <a:r>
              <a:rPr lang="zh-CN" altLang="en-US" sz="2000" b="1" i="0" u="sng" dirty="0">
                <a:solidFill>
                  <a:srgbClr val="222222"/>
                </a:solidFill>
                <a:effectLst/>
                <a:latin typeface="+mn-ea"/>
                <a:ea typeface="+mn-ea"/>
              </a:rPr>
              <a:t>我国和印度也相继加入到卫星测高技术研发的队伍中</a:t>
            </a:r>
            <a:r>
              <a:rPr lang="zh-CN" altLang="en-US" sz="2000" b="0" i="0" dirty="0">
                <a:solidFill>
                  <a:srgbClr val="222222"/>
                </a:solidFill>
                <a:effectLst/>
                <a:latin typeface="+mn-ea"/>
                <a:ea typeface="+mn-ea"/>
              </a:rPr>
              <a:t>。</a:t>
            </a:r>
            <a:endParaRPr lang="en-US" altLang="zh-CN" sz="2000" b="0" i="0" dirty="0">
              <a:solidFill>
                <a:srgbClr val="222222"/>
              </a:solidFill>
              <a:effectLst/>
              <a:latin typeface="+mn-ea"/>
              <a:ea typeface="+mn-ea"/>
            </a:endParaRPr>
          </a:p>
          <a:p>
            <a:pPr algn="just">
              <a:lnSpc>
                <a:spcPct val="150000"/>
              </a:lnSpc>
            </a:pPr>
            <a:r>
              <a:rPr lang="en-US" altLang="zh-CN" sz="2000" b="1" i="0" u="sng" dirty="0">
                <a:solidFill>
                  <a:srgbClr val="222222"/>
                </a:solidFill>
                <a:effectLst/>
                <a:latin typeface="+mn-ea"/>
                <a:ea typeface="+mn-ea"/>
              </a:rPr>
              <a:t>2003</a:t>
            </a:r>
            <a:r>
              <a:rPr lang="zh-CN" altLang="en-US" sz="2000" b="1" i="0" u="sng" dirty="0">
                <a:solidFill>
                  <a:srgbClr val="222222"/>
                </a:solidFill>
                <a:effectLst/>
                <a:latin typeface="+mn-ea"/>
                <a:ea typeface="+mn-ea"/>
              </a:rPr>
              <a:t>年，全球第一个激光测高卫星</a:t>
            </a:r>
            <a:r>
              <a:rPr lang="en-US" sz="2000" b="1" i="0" u="sng" dirty="0" err="1">
                <a:solidFill>
                  <a:srgbClr val="222222"/>
                </a:solidFill>
                <a:effectLst/>
                <a:latin typeface="+mn-ea"/>
                <a:ea typeface="+mn-ea"/>
              </a:rPr>
              <a:t>ICESat</a:t>
            </a:r>
            <a:r>
              <a:rPr lang="zh-CN" altLang="en-US" sz="2000" b="1" i="0" u="sng" dirty="0">
                <a:solidFill>
                  <a:srgbClr val="222222"/>
                </a:solidFill>
                <a:effectLst/>
                <a:latin typeface="+mn-ea"/>
                <a:ea typeface="+mn-ea"/>
              </a:rPr>
              <a:t>发射升空</a:t>
            </a:r>
            <a:r>
              <a:rPr lang="zh-CN" altLang="en-US" sz="2000" b="0" i="0" dirty="0">
                <a:solidFill>
                  <a:srgbClr val="222222"/>
                </a:solidFill>
                <a:effectLst/>
                <a:latin typeface="+mn-ea"/>
                <a:ea typeface="+mn-ea"/>
              </a:rPr>
              <a:t>，激光高度计的足迹点远小于雷达高度计。</a:t>
            </a:r>
            <a:r>
              <a:rPr lang="en-US" altLang="zh-CN" sz="2000" b="0" i="0" dirty="0">
                <a:solidFill>
                  <a:srgbClr val="222222"/>
                </a:solidFill>
                <a:effectLst/>
                <a:latin typeface="+mn-ea"/>
                <a:ea typeface="+mn-ea"/>
              </a:rPr>
              <a:t> </a:t>
            </a:r>
            <a:r>
              <a:rPr lang="en-US" altLang="zh-CN" sz="2000" b="1" i="0" u="sng" dirty="0">
                <a:solidFill>
                  <a:srgbClr val="222222"/>
                </a:solidFill>
                <a:effectLst/>
                <a:latin typeface="+mn-ea"/>
                <a:ea typeface="+mn-ea"/>
              </a:rPr>
              <a:t>2018</a:t>
            </a:r>
            <a:r>
              <a:rPr lang="zh-CN" altLang="en-US" sz="2000" b="1" i="0" u="sng" dirty="0">
                <a:solidFill>
                  <a:srgbClr val="222222"/>
                </a:solidFill>
                <a:effectLst/>
                <a:latin typeface="+mn-ea"/>
                <a:ea typeface="+mn-ea"/>
              </a:rPr>
              <a:t>年，其后继卫星</a:t>
            </a:r>
            <a:r>
              <a:rPr lang="en-US" sz="2000" b="1" i="0" u="sng" dirty="0">
                <a:solidFill>
                  <a:srgbClr val="222222"/>
                </a:solidFill>
                <a:effectLst/>
                <a:latin typeface="+mn-ea"/>
                <a:ea typeface="+mn-ea"/>
              </a:rPr>
              <a:t>ICESat-2</a:t>
            </a:r>
            <a:r>
              <a:rPr lang="zh-CN" altLang="en-US" sz="2000" b="1" i="0" u="sng" dirty="0">
                <a:solidFill>
                  <a:srgbClr val="222222"/>
                </a:solidFill>
                <a:effectLst/>
                <a:latin typeface="+mn-ea"/>
                <a:ea typeface="+mn-ea"/>
              </a:rPr>
              <a:t>发射</a:t>
            </a:r>
            <a:r>
              <a:rPr lang="zh-CN" altLang="en-US" sz="2000" b="0" i="0" dirty="0">
                <a:solidFill>
                  <a:srgbClr val="222222"/>
                </a:solidFill>
                <a:effectLst/>
                <a:latin typeface="+mn-ea"/>
                <a:ea typeface="+mn-ea"/>
              </a:rPr>
              <a:t>。</a:t>
            </a:r>
            <a:endParaRPr lang="en-US" altLang="zh-CN" sz="2000" b="0" i="0" dirty="0">
              <a:solidFill>
                <a:srgbClr val="222222"/>
              </a:solidFill>
              <a:effectLst/>
              <a:latin typeface="+mn-ea"/>
              <a:ea typeface="+mn-ea"/>
            </a:endParaRPr>
          </a:p>
        </p:txBody>
      </p:sp>
      <p:pic>
        <p:nvPicPr>
          <p:cNvPr id="1026" name="Picture 2">
            <a:extLst>
              <a:ext uri="{FF2B5EF4-FFF2-40B4-BE49-F238E27FC236}">
                <a16:creationId xmlns:a16="http://schemas.microsoft.com/office/drawing/2014/main" id="{F3217195-67EB-676D-B03A-858D9C445F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39178" y="2512729"/>
            <a:ext cx="4795964" cy="3116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181375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88FB15-FD60-1D01-59D2-2D2F93A0B228}"/>
            </a:ext>
          </a:extLst>
        </p:cNvPr>
        <p:cNvGrpSpPr/>
        <p:nvPr/>
      </p:nvGrpSpPr>
      <p:grpSpPr>
        <a:xfrm>
          <a:off x="0" y="0"/>
          <a:ext cx="0" cy="0"/>
          <a:chOff x="0" y="0"/>
          <a:chExt cx="0" cy="0"/>
        </a:xfrm>
      </p:grpSpPr>
      <p:sp>
        <p:nvSpPr>
          <p:cNvPr id="3" name="标题 2">
            <a:extLst>
              <a:ext uri="{FF2B5EF4-FFF2-40B4-BE49-F238E27FC236}">
                <a16:creationId xmlns:a16="http://schemas.microsoft.com/office/drawing/2014/main" id="{FBCC3E31-013F-8667-A492-7E6BB979E49D}"/>
              </a:ext>
            </a:extLst>
          </p:cNvPr>
          <p:cNvSpPr>
            <a:spLocks noGrp="1"/>
          </p:cNvSpPr>
          <p:nvPr>
            <p:ph type="title"/>
          </p:nvPr>
        </p:nvSpPr>
        <p:spPr>
          <a:xfrm>
            <a:off x="0" y="8526"/>
            <a:ext cx="9013371" cy="792162"/>
          </a:xfrm>
        </p:spPr>
        <p:txBody>
          <a:bodyPr/>
          <a:lstStyle/>
          <a:p>
            <a:r>
              <a:rPr lang="zh-CN" altLang="en-US" dirty="0">
                <a:latin typeface="+mn-ea"/>
              </a:rPr>
              <a:t>一、</a:t>
            </a:r>
            <a:r>
              <a:rPr lang="zh-CN" altLang="en-US" dirty="0">
                <a:latin typeface="微软雅黑" pitchFamily="34" charset="-122"/>
                <a:ea typeface="微软雅黑" pitchFamily="34" charset="-122"/>
              </a:rPr>
              <a:t>卫星测高发展史</a:t>
            </a:r>
            <a:endParaRPr lang="zh-CN" altLang="en-US" dirty="0"/>
          </a:p>
        </p:txBody>
      </p:sp>
      <p:sp>
        <p:nvSpPr>
          <p:cNvPr id="4" name="TextBox 3">
            <a:extLst>
              <a:ext uri="{FF2B5EF4-FFF2-40B4-BE49-F238E27FC236}">
                <a16:creationId xmlns:a16="http://schemas.microsoft.com/office/drawing/2014/main" id="{BB84EBE2-1F1B-77DD-5CA5-757190C9393E}"/>
              </a:ext>
            </a:extLst>
          </p:cNvPr>
          <p:cNvSpPr txBox="1"/>
          <p:nvPr/>
        </p:nvSpPr>
        <p:spPr>
          <a:xfrm>
            <a:off x="404362" y="913572"/>
            <a:ext cx="8314891"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发展期（卫星测高技术快速发展）</a:t>
            </a:r>
            <a:endParaRPr lang="en-US" altLang="zh-CN" sz="2800" b="1" dirty="0">
              <a:solidFill>
                <a:srgbClr val="333333"/>
              </a:solidFill>
              <a:latin typeface="+mn-ea"/>
              <a:ea typeface="+mn-ea"/>
            </a:endParaRPr>
          </a:p>
        </p:txBody>
      </p:sp>
      <p:sp>
        <p:nvSpPr>
          <p:cNvPr id="6" name="TextBox 5">
            <a:extLst>
              <a:ext uri="{FF2B5EF4-FFF2-40B4-BE49-F238E27FC236}">
                <a16:creationId xmlns:a16="http://schemas.microsoft.com/office/drawing/2014/main" id="{B05AD67E-62C8-7DC0-007F-F7E7A28A0B8B}"/>
              </a:ext>
            </a:extLst>
          </p:cNvPr>
          <p:cNvSpPr txBox="1"/>
          <p:nvPr/>
        </p:nvSpPr>
        <p:spPr>
          <a:xfrm>
            <a:off x="404362" y="1656412"/>
            <a:ext cx="8609009" cy="2038507"/>
          </a:xfrm>
          <a:prstGeom prst="rect">
            <a:avLst/>
          </a:prstGeom>
          <a:noFill/>
        </p:spPr>
        <p:txBody>
          <a:bodyPr wrap="square">
            <a:spAutoFit/>
          </a:bodyPr>
          <a:lstStyle/>
          <a:p>
            <a:pPr algn="just">
              <a:lnSpc>
                <a:spcPct val="150000"/>
              </a:lnSpc>
            </a:pPr>
            <a:r>
              <a:rPr lang="en-US" altLang="zh-CN" sz="2000" b="1" i="0" u="sng" dirty="0">
                <a:solidFill>
                  <a:srgbClr val="222222"/>
                </a:solidFill>
                <a:effectLst/>
                <a:latin typeface="+mn-ea"/>
                <a:ea typeface="+mn-ea"/>
              </a:rPr>
              <a:t>2010</a:t>
            </a:r>
            <a:r>
              <a:rPr lang="zh-CN" altLang="en-US" sz="2000" b="1" i="0" u="sng" dirty="0">
                <a:solidFill>
                  <a:srgbClr val="222222"/>
                </a:solidFill>
                <a:effectLst/>
                <a:latin typeface="+mn-ea"/>
                <a:ea typeface="+mn-ea"/>
              </a:rPr>
              <a:t>年，欧洲航天局发射了</a:t>
            </a:r>
            <a:r>
              <a:rPr lang="en-US" sz="2000" b="1" i="0" u="sng" dirty="0">
                <a:solidFill>
                  <a:srgbClr val="222222"/>
                </a:solidFill>
                <a:effectLst/>
                <a:latin typeface="+mn-ea"/>
                <a:ea typeface="+mn-ea"/>
              </a:rPr>
              <a:t>Cryosat-2</a:t>
            </a:r>
            <a:r>
              <a:rPr lang="zh-CN" altLang="en-US" sz="2000" b="1" i="0" u="sng" dirty="0">
                <a:solidFill>
                  <a:srgbClr val="222222"/>
                </a:solidFill>
                <a:effectLst/>
                <a:latin typeface="+mn-ea"/>
                <a:ea typeface="+mn-ea"/>
              </a:rPr>
              <a:t>卫星</a:t>
            </a:r>
            <a:r>
              <a:rPr lang="zh-CN" altLang="en-US" sz="2000" b="0" i="0" dirty="0">
                <a:solidFill>
                  <a:srgbClr val="222222"/>
                </a:solidFill>
                <a:effectLst/>
                <a:latin typeface="+mn-ea"/>
                <a:ea typeface="+mn-ea"/>
              </a:rPr>
              <a:t>，该卫星具有</a:t>
            </a:r>
            <a:r>
              <a:rPr lang="en-US" altLang="zh-CN" sz="2000" b="0" i="0" dirty="0">
                <a:solidFill>
                  <a:srgbClr val="222222"/>
                </a:solidFill>
                <a:effectLst/>
                <a:latin typeface="+mn-ea"/>
                <a:ea typeface="+mn-ea"/>
              </a:rPr>
              <a:t>3</a:t>
            </a:r>
            <a:r>
              <a:rPr lang="zh-CN" altLang="en-US" sz="2000" b="0" i="0" dirty="0">
                <a:solidFill>
                  <a:srgbClr val="222222"/>
                </a:solidFill>
                <a:effectLst/>
                <a:latin typeface="+mn-ea"/>
                <a:ea typeface="+mn-ea"/>
              </a:rPr>
              <a:t>种观测模式，分别为雷达脉冲有限、</a:t>
            </a:r>
            <a:r>
              <a:rPr lang="en-US" sz="2000" b="0" i="0" u="sng" dirty="0">
                <a:solidFill>
                  <a:srgbClr val="222222"/>
                </a:solidFill>
                <a:effectLst/>
                <a:latin typeface="+mn-ea"/>
                <a:ea typeface="+mn-ea"/>
              </a:rPr>
              <a:t>SAR(</a:t>
            </a:r>
            <a:r>
              <a:rPr lang="zh-CN" altLang="en-US" sz="2000" b="0" i="0" u="sng" dirty="0">
                <a:solidFill>
                  <a:srgbClr val="222222"/>
                </a:solidFill>
                <a:effectLst/>
                <a:latin typeface="+mn-ea"/>
                <a:ea typeface="+mn-ea"/>
              </a:rPr>
              <a:t>合成孔径雷达</a:t>
            </a:r>
            <a:r>
              <a:rPr lang="en-US" altLang="zh-CN" sz="2000" b="0" i="0" u="sng" dirty="0">
                <a:solidFill>
                  <a:srgbClr val="222222"/>
                </a:solidFill>
                <a:effectLst/>
                <a:latin typeface="+mn-ea"/>
                <a:ea typeface="+mn-ea"/>
              </a:rPr>
              <a:t>)</a:t>
            </a:r>
            <a:r>
              <a:rPr lang="zh-CN" altLang="en-US" sz="2000" b="0" i="0" u="sng" dirty="0">
                <a:solidFill>
                  <a:srgbClr val="222222"/>
                </a:solidFill>
                <a:effectLst/>
                <a:latin typeface="+mn-ea"/>
                <a:ea typeface="+mn-ea"/>
              </a:rPr>
              <a:t>、</a:t>
            </a:r>
            <a:r>
              <a:rPr lang="en-US" sz="2000" b="0" i="0" dirty="0" err="1">
                <a:solidFill>
                  <a:srgbClr val="222222"/>
                </a:solidFill>
                <a:effectLst/>
                <a:latin typeface="+mn-ea"/>
                <a:ea typeface="+mn-ea"/>
              </a:rPr>
              <a:t>SARIn</a:t>
            </a:r>
            <a:r>
              <a:rPr lang="en-US" sz="2000" b="0" i="0" dirty="0">
                <a:solidFill>
                  <a:srgbClr val="222222"/>
                </a:solidFill>
                <a:effectLst/>
                <a:latin typeface="+mn-ea"/>
                <a:ea typeface="+mn-ea"/>
              </a:rPr>
              <a:t>(</a:t>
            </a:r>
            <a:r>
              <a:rPr lang="zh-CN" altLang="en-US" sz="2000" b="0" i="0" dirty="0">
                <a:solidFill>
                  <a:srgbClr val="222222"/>
                </a:solidFill>
                <a:effectLst/>
                <a:latin typeface="+mn-ea"/>
                <a:ea typeface="+mn-ea"/>
              </a:rPr>
              <a:t>合成孔径雷达干涉</a:t>
            </a:r>
            <a:r>
              <a:rPr lang="en-US" altLang="zh-CN" sz="2000" b="0" i="0" dirty="0">
                <a:solidFill>
                  <a:srgbClr val="222222"/>
                </a:solidFill>
                <a:effectLst/>
                <a:latin typeface="+mn-ea"/>
                <a:ea typeface="+mn-ea"/>
              </a:rPr>
              <a:t>)</a:t>
            </a:r>
            <a:r>
              <a:rPr lang="zh-CN" altLang="en-US" sz="2000" b="0" i="0" dirty="0">
                <a:solidFill>
                  <a:srgbClr val="222222"/>
                </a:solidFill>
                <a:effectLst/>
                <a:latin typeface="+mn-ea"/>
                <a:ea typeface="+mn-ea"/>
              </a:rPr>
              <a:t>模式。</a:t>
            </a:r>
            <a:endParaRPr lang="en-US" altLang="zh-CN" sz="2000" b="0" i="0" dirty="0">
              <a:solidFill>
                <a:srgbClr val="222222"/>
              </a:solidFill>
              <a:effectLst/>
              <a:latin typeface="+mn-ea"/>
              <a:ea typeface="+mn-ea"/>
            </a:endParaRPr>
          </a:p>
          <a:p>
            <a:pPr algn="just">
              <a:lnSpc>
                <a:spcPct val="150000"/>
              </a:lnSpc>
            </a:pPr>
            <a:r>
              <a:rPr lang="en-US" altLang="zh-CN" sz="2000" b="1" u="sng" dirty="0">
                <a:solidFill>
                  <a:srgbClr val="222222"/>
                </a:solidFill>
                <a:latin typeface="+mn-ea"/>
                <a:ea typeface="+mn-ea"/>
              </a:rPr>
              <a:t>2022</a:t>
            </a:r>
            <a:r>
              <a:rPr lang="zh-CN" altLang="en-US" sz="2000" b="1" u="sng" dirty="0">
                <a:solidFill>
                  <a:srgbClr val="222222"/>
                </a:solidFill>
                <a:latin typeface="+mn-ea"/>
                <a:ea typeface="+mn-ea"/>
              </a:rPr>
              <a:t>年，美国航天局和法国国家太空研究中心合作发射了</a:t>
            </a:r>
            <a:r>
              <a:rPr lang="en-US" altLang="zh-CN" sz="2000" b="1" u="sng" dirty="0">
                <a:solidFill>
                  <a:srgbClr val="222222"/>
                </a:solidFill>
                <a:latin typeface="+mn-ea"/>
                <a:ea typeface="+mn-ea"/>
              </a:rPr>
              <a:t>SWOT</a:t>
            </a:r>
            <a:r>
              <a:rPr lang="zh-CN" altLang="en-US" sz="2000" b="1" u="sng" dirty="0">
                <a:solidFill>
                  <a:srgbClr val="222222"/>
                </a:solidFill>
                <a:latin typeface="+mn-ea"/>
                <a:ea typeface="+mn-ea"/>
              </a:rPr>
              <a:t>卫星</a:t>
            </a:r>
            <a:r>
              <a:rPr lang="zh-CN" altLang="en-US" sz="2000" dirty="0">
                <a:solidFill>
                  <a:srgbClr val="222222"/>
                </a:solidFill>
                <a:latin typeface="+mn-ea"/>
                <a:ea typeface="+mn-ea"/>
              </a:rPr>
              <a:t>，该卫星为首个能够提供厘米级精度的宽刈幅星载雷达干涉测高数据。</a:t>
            </a:r>
            <a:endParaRPr lang="en-US" altLang="zh-CN" sz="2000" dirty="0">
              <a:solidFill>
                <a:srgbClr val="222222"/>
              </a:solidFill>
              <a:latin typeface="+mn-ea"/>
              <a:ea typeface="+mn-ea"/>
            </a:endParaRPr>
          </a:p>
        </p:txBody>
      </p:sp>
      <p:grpSp>
        <p:nvGrpSpPr>
          <p:cNvPr id="9" name="组合 8">
            <a:extLst>
              <a:ext uri="{FF2B5EF4-FFF2-40B4-BE49-F238E27FC236}">
                <a16:creationId xmlns:a16="http://schemas.microsoft.com/office/drawing/2014/main" id="{26D7593A-2D5A-B7A1-9391-09F8D36AD5ED}"/>
              </a:ext>
            </a:extLst>
          </p:cNvPr>
          <p:cNvGrpSpPr/>
          <p:nvPr/>
        </p:nvGrpSpPr>
        <p:grpSpPr>
          <a:xfrm>
            <a:off x="608175" y="3831538"/>
            <a:ext cx="3963825" cy="2783642"/>
            <a:chOff x="625929" y="4190456"/>
            <a:chExt cx="3690257" cy="2583180"/>
          </a:xfrm>
        </p:grpSpPr>
        <p:pic>
          <p:nvPicPr>
            <p:cNvPr id="2050" name="Picture 2">
              <a:extLst>
                <a:ext uri="{FF2B5EF4-FFF2-40B4-BE49-F238E27FC236}">
                  <a16:creationId xmlns:a16="http://schemas.microsoft.com/office/drawing/2014/main" id="{C417AE77-3612-3513-8136-BAED336C60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929" y="4190456"/>
              <a:ext cx="3690257" cy="258318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F859DB91-FF59-D79B-4026-E8E5FAF5A43C}"/>
                </a:ext>
              </a:extLst>
            </p:cNvPr>
            <p:cNvSpPr txBox="1"/>
            <p:nvPr/>
          </p:nvSpPr>
          <p:spPr>
            <a:xfrm>
              <a:off x="2699657" y="4205095"/>
              <a:ext cx="1611086" cy="369332"/>
            </a:xfrm>
            <a:prstGeom prst="rect">
              <a:avLst/>
            </a:prstGeom>
            <a:noFill/>
          </p:spPr>
          <p:txBody>
            <a:bodyPr wrap="square">
              <a:spAutoFit/>
            </a:bodyPr>
            <a:lstStyle/>
            <a:p>
              <a:r>
                <a:rPr lang="en-US" altLang="zh-CN" sz="1800" b="1" i="0" dirty="0">
                  <a:solidFill>
                    <a:schemeClr val="accent4">
                      <a:lumMod val="20000"/>
                      <a:lumOff val="80000"/>
                    </a:schemeClr>
                  </a:solidFill>
                  <a:effectLst/>
                  <a:latin typeface="+mn-ea"/>
                  <a:ea typeface="+mn-ea"/>
                </a:rPr>
                <a:t>Cryosat-2</a:t>
              </a:r>
              <a:endParaRPr lang="zh-CN" altLang="en-US" sz="1800" dirty="0">
                <a:solidFill>
                  <a:schemeClr val="accent4">
                    <a:lumMod val="20000"/>
                    <a:lumOff val="80000"/>
                  </a:schemeClr>
                </a:solidFill>
              </a:endParaRPr>
            </a:p>
          </p:txBody>
        </p:sp>
      </p:grpSp>
      <p:grpSp>
        <p:nvGrpSpPr>
          <p:cNvPr id="8" name="组合 7">
            <a:extLst>
              <a:ext uri="{FF2B5EF4-FFF2-40B4-BE49-F238E27FC236}">
                <a16:creationId xmlns:a16="http://schemas.microsoft.com/office/drawing/2014/main" id="{D828B66C-85BB-7982-8C07-F9CB23DD092C}"/>
              </a:ext>
            </a:extLst>
          </p:cNvPr>
          <p:cNvGrpSpPr/>
          <p:nvPr/>
        </p:nvGrpSpPr>
        <p:grpSpPr>
          <a:xfrm>
            <a:off x="4913474" y="3831158"/>
            <a:ext cx="3706586" cy="2788921"/>
            <a:chOff x="4931228" y="4190456"/>
            <a:chExt cx="3450772" cy="2588079"/>
          </a:xfrm>
        </p:grpSpPr>
        <p:pic>
          <p:nvPicPr>
            <p:cNvPr id="2052" name="Picture 4">
              <a:extLst>
                <a:ext uri="{FF2B5EF4-FFF2-40B4-BE49-F238E27FC236}">
                  <a16:creationId xmlns:a16="http://schemas.microsoft.com/office/drawing/2014/main" id="{86867FE5-19F2-69BF-1B15-A21F66BE90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1228" y="4190456"/>
              <a:ext cx="3450772" cy="2588079"/>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A4C4AD5A-268E-38DE-DF58-1DA741D884A4}"/>
                </a:ext>
              </a:extLst>
            </p:cNvPr>
            <p:cNvSpPr txBox="1"/>
            <p:nvPr/>
          </p:nvSpPr>
          <p:spPr>
            <a:xfrm>
              <a:off x="7287986" y="4205095"/>
              <a:ext cx="1094014" cy="369332"/>
            </a:xfrm>
            <a:prstGeom prst="rect">
              <a:avLst/>
            </a:prstGeom>
            <a:noFill/>
          </p:spPr>
          <p:txBody>
            <a:bodyPr wrap="square">
              <a:spAutoFit/>
            </a:bodyPr>
            <a:lstStyle/>
            <a:p>
              <a:r>
                <a:rPr lang="en-US" altLang="zh-CN" sz="1800" b="1" i="0" dirty="0">
                  <a:solidFill>
                    <a:schemeClr val="accent4">
                      <a:lumMod val="20000"/>
                      <a:lumOff val="80000"/>
                    </a:schemeClr>
                  </a:solidFill>
                  <a:effectLst/>
                  <a:latin typeface="+mn-ea"/>
                  <a:ea typeface="+mn-ea"/>
                </a:rPr>
                <a:t>SWOT</a:t>
              </a:r>
              <a:endParaRPr lang="zh-CN" altLang="en-US" sz="1800" dirty="0">
                <a:solidFill>
                  <a:schemeClr val="accent4">
                    <a:lumMod val="20000"/>
                    <a:lumOff val="80000"/>
                  </a:schemeClr>
                </a:solidFill>
              </a:endParaRPr>
            </a:p>
          </p:txBody>
        </p:sp>
      </p:grpSp>
    </p:spTree>
    <p:extLst>
      <p:ext uri="{BB962C8B-B14F-4D97-AF65-F5344CB8AC3E}">
        <p14:creationId xmlns:p14="http://schemas.microsoft.com/office/powerpoint/2010/main" val="279073250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一、</a:t>
            </a:r>
            <a:r>
              <a:rPr lang="zh-CN" altLang="en-US" dirty="0">
                <a:latin typeface="微软雅黑" pitchFamily="34" charset="-122"/>
                <a:ea typeface="微软雅黑" pitchFamily="34" charset="-122"/>
              </a:rPr>
              <a:t>卫星测高发展史</a:t>
            </a:r>
            <a:endParaRPr lang="zh-CN" altLang="en-US" dirty="0"/>
          </a:p>
        </p:txBody>
      </p:sp>
      <p:sp>
        <p:nvSpPr>
          <p:cNvPr id="4" name="TextBox 3">
            <a:extLst>
              <a:ext uri="{FF2B5EF4-FFF2-40B4-BE49-F238E27FC236}">
                <a16:creationId xmlns:a16="http://schemas.microsoft.com/office/drawing/2014/main" id="{814FF4E1-B17F-D4F8-E834-173BA3B0D059}"/>
              </a:ext>
            </a:extLst>
          </p:cNvPr>
          <p:cNvSpPr txBox="1"/>
          <p:nvPr/>
        </p:nvSpPr>
        <p:spPr>
          <a:xfrm>
            <a:off x="404362" y="906315"/>
            <a:ext cx="8314891"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卫星测高现状及未来</a:t>
            </a:r>
            <a:endParaRPr lang="en-US" altLang="zh-CN" sz="2800" b="1" dirty="0">
              <a:solidFill>
                <a:srgbClr val="333333"/>
              </a:solidFill>
              <a:latin typeface="+mn-ea"/>
              <a:ea typeface="+mn-ea"/>
            </a:endParaRPr>
          </a:p>
        </p:txBody>
      </p:sp>
      <p:sp>
        <p:nvSpPr>
          <p:cNvPr id="6" name="TextBox 5">
            <a:extLst>
              <a:ext uri="{FF2B5EF4-FFF2-40B4-BE49-F238E27FC236}">
                <a16:creationId xmlns:a16="http://schemas.microsoft.com/office/drawing/2014/main" id="{65E26CF8-DA06-678F-9F69-B3E404819DBE}"/>
              </a:ext>
            </a:extLst>
          </p:cNvPr>
          <p:cNvSpPr txBox="1"/>
          <p:nvPr/>
        </p:nvSpPr>
        <p:spPr>
          <a:xfrm>
            <a:off x="477048" y="1581368"/>
            <a:ext cx="8314891" cy="4899226"/>
          </a:xfrm>
          <a:prstGeom prst="rect">
            <a:avLst/>
          </a:prstGeom>
          <a:noFill/>
        </p:spPr>
        <p:txBody>
          <a:bodyPr wrap="square">
            <a:spAutoFit/>
          </a:bodyPr>
          <a:lstStyle/>
          <a:p>
            <a:pPr algn="just">
              <a:lnSpc>
                <a:spcPct val="200000"/>
              </a:lnSpc>
            </a:pPr>
            <a:r>
              <a:rPr lang="zh-CN" altLang="en-US" sz="2200" b="0" i="0" dirty="0">
                <a:solidFill>
                  <a:srgbClr val="222222"/>
                </a:solidFill>
                <a:effectLst/>
                <a:latin typeface="+mn-ea"/>
                <a:ea typeface="+mn-ea"/>
              </a:rPr>
              <a:t>在测高卫星发展的</a:t>
            </a:r>
            <a:r>
              <a:rPr lang="en-US" altLang="zh-CN" sz="2200" b="0" i="0" dirty="0">
                <a:solidFill>
                  <a:srgbClr val="222222"/>
                </a:solidFill>
                <a:effectLst/>
                <a:latin typeface="+mn-ea"/>
                <a:ea typeface="+mn-ea"/>
              </a:rPr>
              <a:t>40</a:t>
            </a:r>
            <a:r>
              <a:rPr lang="zh-CN" altLang="en-US" sz="2200" b="0" i="0" dirty="0">
                <a:solidFill>
                  <a:srgbClr val="222222"/>
                </a:solidFill>
                <a:effectLst/>
                <a:latin typeface="+mn-ea"/>
                <a:ea typeface="+mn-ea"/>
              </a:rPr>
              <a:t>多年进程中，</a:t>
            </a:r>
            <a:r>
              <a:rPr lang="zh-CN" altLang="en-US" sz="2200" b="1" i="0" u="sng" dirty="0">
                <a:solidFill>
                  <a:srgbClr val="222222"/>
                </a:solidFill>
                <a:effectLst/>
                <a:latin typeface="+mn-ea"/>
                <a:ea typeface="+mn-ea"/>
              </a:rPr>
              <a:t>测高卫星定轨系统精度不断提升，测高卫星搭载的高度计由单频转换到双频，引入</a:t>
            </a:r>
            <a:r>
              <a:rPr lang="en-US" sz="2200" b="1" i="0" u="sng" dirty="0">
                <a:solidFill>
                  <a:srgbClr val="222222"/>
                </a:solidFill>
                <a:effectLst/>
                <a:latin typeface="+mn-ea"/>
                <a:ea typeface="+mn-ea"/>
              </a:rPr>
              <a:t>Ka</a:t>
            </a:r>
            <a:r>
              <a:rPr lang="zh-CN" altLang="en-US" sz="2200" b="1" i="0" u="sng" dirty="0">
                <a:solidFill>
                  <a:srgbClr val="222222"/>
                </a:solidFill>
                <a:effectLst/>
                <a:latin typeface="+mn-ea"/>
                <a:ea typeface="+mn-ea"/>
              </a:rPr>
              <a:t>波段、激光雷达、合成孔径雷达、雷达干涉等技术，从而不断提升卫星测高数据精度</a:t>
            </a:r>
            <a:r>
              <a:rPr lang="zh-CN" altLang="en-US" sz="2200" b="0" i="0" dirty="0">
                <a:solidFill>
                  <a:srgbClr val="222222"/>
                </a:solidFill>
                <a:effectLst/>
                <a:latin typeface="+mn-ea"/>
                <a:ea typeface="+mn-ea"/>
              </a:rPr>
              <a:t>。</a:t>
            </a:r>
            <a:endParaRPr lang="en-US" altLang="zh-CN" sz="2200" b="0" i="0" dirty="0">
              <a:solidFill>
                <a:srgbClr val="222222"/>
              </a:solidFill>
              <a:effectLst/>
              <a:latin typeface="+mn-ea"/>
              <a:ea typeface="+mn-ea"/>
            </a:endParaRPr>
          </a:p>
          <a:p>
            <a:pPr algn="just">
              <a:lnSpc>
                <a:spcPct val="200000"/>
              </a:lnSpc>
            </a:pPr>
            <a:r>
              <a:rPr lang="zh-CN" altLang="en-US" sz="2200" b="0" i="0" dirty="0">
                <a:solidFill>
                  <a:srgbClr val="222222"/>
                </a:solidFill>
                <a:effectLst/>
                <a:latin typeface="+mn-ea"/>
                <a:ea typeface="+mn-ea"/>
              </a:rPr>
              <a:t>目前运行中的测高卫星主要有</a:t>
            </a:r>
            <a:r>
              <a:rPr lang="en-US" sz="2200" b="1" i="0" u="sng" dirty="0">
                <a:solidFill>
                  <a:srgbClr val="222222"/>
                </a:solidFill>
                <a:effectLst/>
                <a:latin typeface="+mn-ea"/>
                <a:ea typeface="+mn-ea"/>
              </a:rPr>
              <a:t>Jason-3、Sentinel-3A、Sentinel-3B、ICESat-2、HY-2B、GF-7、HY-2C、Sentinel-6</a:t>
            </a:r>
            <a:r>
              <a:rPr lang="zh-CN" altLang="en-US" sz="2200" b="1" i="0" u="sng" dirty="0">
                <a:solidFill>
                  <a:srgbClr val="222222"/>
                </a:solidFill>
                <a:effectLst/>
                <a:latin typeface="+mn-ea"/>
                <a:ea typeface="+mn-ea"/>
              </a:rPr>
              <a:t>，</a:t>
            </a:r>
            <a:r>
              <a:rPr lang="en-US" altLang="zh-CN" sz="2200" b="1" i="0" u="sng" dirty="0">
                <a:solidFill>
                  <a:srgbClr val="222222"/>
                </a:solidFill>
                <a:effectLst/>
                <a:latin typeface="+mn-ea"/>
                <a:ea typeface="+mn-ea"/>
              </a:rPr>
              <a:t>SWOT</a:t>
            </a:r>
            <a:r>
              <a:rPr lang="en-US" sz="2200" b="0" i="0" dirty="0">
                <a:solidFill>
                  <a:srgbClr val="222222"/>
                </a:solidFill>
                <a:effectLst/>
                <a:latin typeface="+mn-ea"/>
                <a:ea typeface="+mn-ea"/>
              </a:rPr>
              <a:t>。</a:t>
            </a:r>
            <a:r>
              <a:rPr lang="zh-CN" altLang="en-US" sz="2200" b="0" i="0" dirty="0">
                <a:solidFill>
                  <a:srgbClr val="222222"/>
                </a:solidFill>
                <a:effectLst/>
                <a:latin typeface="+mn-ea"/>
                <a:ea typeface="+mn-ea"/>
              </a:rPr>
              <a:t>近几年，世界各国还有测高卫星发射计划。</a:t>
            </a:r>
            <a:endParaRPr lang="en-US" altLang="zh-CN" sz="2200" dirty="0">
              <a:solidFill>
                <a:srgbClr val="222222"/>
              </a:solidFill>
              <a:latin typeface="+mn-ea"/>
              <a:ea typeface="+mn-ea"/>
            </a:endParaRPr>
          </a:p>
        </p:txBody>
      </p:sp>
    </p:spTree>
    <p:extLst>
      <p:ext uri="{BB962C8B-B14F-4D97-AF65-F5344CB8AC3E}">
        <p14:creationId xmlns:p14="http://schemas.microsoft.com/office/powerpoint/2010/main" val="425097025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471863"/>
            <a:ext cx="9144000" cy="1543050"/>
          </a:xfrm>
          <a:prstGeom prst="rect">
            <a:avLst/>
          </a:prstGeom>
          <a:solidFill>
            <a:schemeClr val="accent1"/>
          </a:solidFill>
          <a:ln>
            <a:noFill/>
          </a:ln>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
        <p:nvSpPr>
          <p:cNvPr id="7" name="矩形 6"/>
          <p:cNvSpPr/>
          <p:nvPr/>
        </p:nvSpPr>
        <p:spPr>
          <a:xfrm>
            <a:off x="189064" y="3868892"/>
            <a:ext cx="8753057" cy="707886"/>
          </a:xfrm>
          <a:prstGeom prst="rect">
            <a:avLst/>
          </a:prstGeom>
        </p:spPr>
        <p:txBody>
          <a:bodyPr wrap="square">
            <a:spAutoFit/>
          </a:bodyPr>
          <a:lstStyle/>
          <a:p>
            <a:pPr algn="l" fontAlgn="auto">
              <a:spcBef>
                <a:spcPts val="0"/>
              </a:spcBef>
              <a:spcAft>
                <a:spcPts val="0"/>
              </a:spcAft>
            </a:pPr>
            <a:r>
              <a:rPr lang="zh-CN" altLang="en-US" sz="4000" b="1" dirty="0">
                <a:latin typeface="微软雅黑" pitchFamily="34" charset="-122"/>
                <a:ea typeface="微软雅黑" pitchFamily="34" charset="-122"/>
              </a:rPr>
              <a:t>二、卫星测高应用</a:t>
            </a:r>
          </a:p>
        </p:txBody>
      </p:sp>
      <p:sp>
        <p:nvSpPr>
          <p:cNvPr id="8" name="矩形 7"/>
          <p:cNvSpPr/>
          <p:nvPr/>
        </p:nvSpPr>
        <p:spPr>
          <a:xfrm>
            <a:off x="0" y="5014912"/>
            <a:ext cx="9144000" cy="72000"/>
          </a:xfrm>
          <a:prstGeom prst="rect">
            <a:avLst/>
          </a:prstGeom>
          <a:solidFill>
            <a:schemeClr val="tx1">
              <a:lumMod val="75000"/>
            </a:schemeClr>
          </a:solidFill>
          <a:effectLst/>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54527293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二、</a:t>
            </a:r>
            <a:r>
              <a:rPr lang="zh-CN" altLang="en-US" dirty="0">
                <a:latin typeface="微软雅黑" pitchFamily="34" charset="-122"/>
                <a:ea typeface="微软雅黑" pitchFamily="34" charset="-122"/>
              </a:rPr>
              <a:t>卫星测高应用</a:t>
            </a:r>
            <a:endParaRPr lang="zh-CN" altLang="en-US" dirty="0"/>
          </a:p>
        </p:txBody>
      </p:sp>
      <p:sp>
        <p:nvSpPr>
          <p:cNvPr id="8" name="TextBox 7">
            <a:extLst>
              <a:ext uri="{FF2B5EF4-FFF2-40B4-BE49-F238E27FC236}">
                <a16:creationId xmlns:a16="http://schemas.microsoft.com/office/drawing/2014/main" id="{A16F338E-AD18-A7A1-AF82-CDCB0734331C}"/>
              </a:ext>
            </a:extLst>
          </p:cNvPr>
          <p:cNvSpPr txBox="1"/>
          <p:nvPr/>
        </p:nvSpPr>
        <p:spPr>
          <a:xfrm>
            <a:off x="413016" y="967300"/>
            <a:ext cx="8032376" cy="2698624"/>
          </a:xfrm>
          <a:prstGeom prst="rect">
            <a:avLst/>
          </a:prstGeom>
          <a:noFill/>
        </p:spPr>
        <p:txBody>
          <a:bodyPr wrap="square">
            <a:spAutoFit/>
          </a:bodyPr>
          <a:lstStyle/>
          <a:p>
            <a:pPr algn="just">
              <a:lnSpc>
                <a:spcPct val="200000"/>
              </a:lnSpc>
            </a:pPr>
            <a:r>
              <a:rPr lang="zh-CN" altLang="en-US" sz="2200" dirty="0">
                <a:solidFill>
                  <a:srgbClr val="222222"/>
                </a:solidFill>
                <a:latin typeface="+mn-ea"/>
                <a:ea typeface="+mn-ea"/>
              </a:rPr>
              <a:t>卫星测高技术最初目的较为单一，主要为</a:t>
            </a:r>
            <a:r>
              <a:rPr lang="zh-CN" altLang="en-US" sz="2200" b="1" u="sng" dirty="0">
                <a:solidFill>
                  <a:srgbClr val="222222"/>
                </a:solidFill>
                <a:latin typeface="+mn-ea"/>
                <a:ea typeface="+mn-ea"/>
              </a:rPr>
              <a:t>通过遥测的方式确定海面形状，研究大洋环流和其他海洋学参数</a:t>
            </a:r>
            <a:r>
              <a:rPr lang="zh-CN" altLang="en-US" sz="2200" dirty="0">
                <a:solidFill>
                  <a:srgbClr val="222222"/>
                </a:solidFill>
                <a:latin typeface="+mn-ea"/>
                <a:ea typeface="+mn-ea"/>
              </a:rPr>
              <a:t>。之后，由于测高数据分辨率和精度的大幅提高，卫星测高在</a:t>
            </a:r>
            <a:r>
              <a:rPr lang="zh-CN" altLang="en-US" sz="2200" b="1" u="sng" dirty="0">
                <a:solidFill>
                  <a:srgbClr val="222222"/>
                </a:solidFill>
                <a:latin typeface="+mn-ea"/>
                <a:ea typeface="+mn-ea"/>
              </a:rPr>
              <a:t>陆地水体、冰盖</a:t>
            </a:r>
            <a:r>
              <a:rPr lang="en-US" altLang="zh-CN" sz="2200" b="1" u="sng" dirty="0">
                <a:solidFill>
                  <a:srgbClr val="222222"/>
                </a:solidFill>
                <a:latin typeface="+mn-ea"/>
                <a:ea typeface="+mn-ea"/>
              </a:rPr>
              <a:t>/</a:t>
            </a:r>
            <a:r>
              <a:rPr lang="zh-CN" altLang="en-US" sz="2200" b="1" u="sng" dirty="0">
                <a:solidFill>
                  <a:srgbClr val="222222"/>
                </a:solidFill>
                <a:latin typeface="+mn-ea"/>
                <a:ea typeface="+mn-ea"/>
              </a:rPr>
              <a:t>冰川</a:t>
            </a:r>
            <a:r>
              <a:rPr lang="zh-CN" altLang="en-US" sz="2200" dirty="0">
                <a:solidFill>
                  <a:srgbClr val="222222"/>
                </a:solidFill>
                <a:latin typeface="+mn-ea"/>
                <a:ea typeface="+mn-ea"/>
              </a:rPr>
              <a:t>等领域获得了广泛应用。</a:t>
            </a:r>
            <a:endParaRPr lang="en-US" altLang="zh-CN" sz="2200" dirty="0">
              <a:solidFill>
                <a:srgbClr val="222222"/>
              </a:solidFill>
              <a:latin typeface="+mn-ea"/>
              <a:ea typeface="+mn-ea"/>
            </a:endParaRPr>
          </a:p>
        </p:txBody>
      </p:sp>
      <p:pic>
        <p:nvPicPr>
          <p:cNvPr id="3074" name="Picture 2">
            <a:extLst>
              <a:ext uri="{FF2B5EF4-FFF2-40B4-BE49-F238E27FC236}">
                <a16:creationId xmlns:a16="http://schemas.microsoft.com/office/drawing/2014/main" id="{C8D06E47-2552-587A-C940-C594EA1A56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1704" y="3665924"/>
            <a:ext cx="5715000" cy="3038475"/>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176D765E-FE86-1F67-94C4-80877C046F96}"/>
              </a:ext>
            </a:extLst>
          </p:cNvPr>
          <p:cNvSpPr txBox="1"/>
          <p:nvPr/>
        </p:nvSpPr>
        <p:spPr>
          <a:xfrm>
            <a:off x="5655034" y="3743899"/>
            <a:ext cx="1631670" cy="369332"/>
          </a:xfrm>
          <a:prstGeom prst="rect">
            <a:avLst/>
          </a:prstGeom>
          <a:noFill/>
        </p:spPr>
        <p:txBody>
          <a:bodyPr wrap="square">
            <a:spAutoFit/>
          </a:bodyPr>
          <a:lstStyle/>
          <a:p>
            <a:r>
              <a:rPr lang="en-US" altLang="zh-CN" sz="1800" b="1" i="0" dirty="0">
                <a:solidFill>
                  <a:schemeClr val="accent4">
                    <a:lumMod val="20000"/>
                    <a:lumOff val="80000"/>
                  </a:schemeClr>
                </a:solidFill>
                <a:effectLst/>
                <a:latin typeface="+mn-ea"/>
                <a:ea typeface="+mn-ea"/>
              </a:rPr>
              <a:t>Sentinel-6</a:t>
            </a:r>
            <a:endParaRPr lang="zh-CN" altLang="en-US" sz="1800" dirty="0">
              <a:solidFill>
                <a:schemeClr val="accent4">
                  <a:lumMod val="20000"/>
                  <a:lumOff val="80000"/>
                </a:schemeClr>
              </a:solidFill>
            </a:endParaRPr>
          </a:p>
        </p:txBody>
      </p:sp>
    </p:spTree>
    <p:extLst>
      <p:ext uri="{BB962C8B-B14F-4D97-AF65-F5344CB8AC3E}">
        <p14:creationId xmlns:p14="http://schemas.microsoft.com/office/powerpoint/2010/main" val="338541512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一、课程简介</a:t>
            </a:r>
            <a:endParaRPr lang="zh-CN" altLang="en-US" dirty="0"/>
          </a:p>
        </p:txBody>
      </p:sp>
      <p:sp>
        <p:nvSpPr>
          <p:cNvPr id="6" name="TextBox 3">
            <a:extLst>
              <a:ext uri="{FF2B5EF4-FFF2-40B4-BE49-F238E27FC236}">
                <a16:creationId xmlns:a16="http://schemas.microsoft.com/office/drawing/2014/main" id="{4806774A-6CBB-2C5B-C4A3-1FF32DB28783}"/>
              </a:ext>
            </a:extLst>
          </p:cNvPr>
          <p:cNvSpPr txBox="1"/>
          <p:nvPr/>
        </p:nvSpPr>
        <p:spPr>
          <a:xfrm>
            <a:off x="258672" y="955883"/>
            <a:ext cx="8076946" cy="662554"/>
          </a:xfrm>
          <a:prstGeom prst="rect">
            <a:avLst/>
          </a:prstGeom>
          <a:noFill/>
        </p:spPr>
        <p:txBody>
          <a:bodyPr wrap="square" rtlCol="0">
            <a:spAutoFit/>
          </a:bodyPr>
          <a:lstStyle/>
          <a:p>
            <a:pPr marL="514350" indent="-514350" algn="just">
              <a:lnSpc>
                <a:spcPct val="150000"/>
              </a:lnSpc>
              <a:buAutoNum type="arabicPeriod"/>
            </a:pPr>
            <a:r>
              <a:rPr lang="zh-CN" altLang="en-US" sz="2800" b="1" dirty="0">
                <a:solidFill>
                  <a:srgbClr val="333333"/>
                </a:solidFill>
                <a:latin typeface="+mn-ea"/>
                <a:ea typeface="+mn-ea"/>
              </a:rPr>
              <a:t>课程资料</a:t>
            </a:r>
            <a:endParaRPr lang="en-US" altLang="zh-CN" sz="2800" b="1" dirty="0">
              <a:solidFill>
                <a:srgbClr val="333333"/>
              </a:solidFill>
              <a:latin typeface="+mn-ea"/>
              <a:ea typeface="+mn-ea"/>
            </a:endParaRPr>
          </a:p>
        </p:txBody>
      </p:sp>
      <p:pic>
        <p:nvPicPr>
          <p:cNvPr id="5" name="图片 4">
            <a:extLst>
              <a:ext uri="{FF2B5EF4-FFF2-40B4-BE49-F238E27FC236}">
                <a16:creationId xmlns:a16="http://schemas.microsoft.com/office/drawing/2014/main" id="{04F75B30-EBB1-1585-7BD3-FFB1FF8737E8}"/>
              </a:ext>
            </a:extLst>
          </p:cNvPr>
          <p:cNvPicPr>
            <a:picLocks noChangeAspect="1"/>
          </p:cNvPicPr>
          <p:nvPr/>
        </p:nvPicPr>
        <p:blipFill>
          <a:blip r:embed="rId3"/>
          <a:srcRect r="4785"/>
          <a:stretch/>
        </p:blipFill>
        <p:spPr>
          <a:xfrm>
            <a:off x="441707" y="1680868"/>
            <a:ext cx="8129955" cy="4453783"/>
          </a:xfrm>
          <a:prstGeom prst="rect">
            <a:avLst/>
          </a:prstGeom>
        </p:spPr>
      </p:pic>
      <p:sp>
        <p:nvSpPr>
          <p:cNvPr id="8" name="文本框 7">
            <a:extLst>
              <a:ext uri="{FF2B5EF4-FFF2-40B4-BE49-F238E27FC236}">
                <a16:creationId xmlns:a16="http://schemas.microsoft.com/office/drawing/2014/main" id="{E4491A37-5E31-EECD-EAC9-091C91FD97D7}"/>
              </a:ext>
            </a:extLst>
          </p:cNvPr>
          <p:cNvSpPr txBox="1"/>
          <p:nvPr/>
        </p:nvSpPr>
        <p:spPr>
          <a:xfrm>
            <a:off x="525653" y="6134651"/>
            <a:ext cx="7962062" cy="499624"/>
          </a:xfrm>
          <a:prstGeom prst="rect">
            <a:avLst/>
          </a:prstGeom>
          <a:noFill/>
        </p:spPr>
        <p:txBody>
          <a:bodyPr wrap="square">
            <a:spAutoFit/>
          </a:bodyPr>
          <a:lstStyle/>
          <a:p>
            <a:pPr>
              <a:lnSpc>
                <a:spcPct val="150000"/>
              </a:lnSpc>
            </a:pPr>
            <a:r>
              <a:rPr lang="zh-CN" altLang="en-US" sz="2000" b="1" dirty="0">
                <a:solidFill>
                  <a:schemeClr val="bg1">
                    <a:lumMod val="75000"/>
                  </a:schemeClr>
                </a:solidFill>
                <a:latin typeface="+mn-ea"/>
                <a:ea typeface="+mn-ea"/>
                <a:hlinkClick r:id="rId4">
                  <a:extLst>
                    <a:ext uri="{A12FA001-AC4F-418D-AE19-62706E023703}">
                      <ahyp:hlinkClr xmlns:ahyp="http://schemas.microsoft.com/office/drawing/2018/hyperlinkcolor" val="tx"/>
                    </a:ext>
                  </a:extLst>
                </a:hlinkClick>
              </a:rPr>
              <a:t>https://github.com/xinluo2018/satellite-altimetry-course</a:t>
            </a:r>
            <a:r>
              <a:rPr lang="zh-CN" altLang="en-US" sz="2000" b="1" dirty="0">
                <a:solidFill>
                  <a:schemeClr val="bg1">
                    <a:lumMod val="75000"/>
                  </a:schemeClr>
                </a:solidFill>
                <a:latin typeface="+mn-ea"/>
                <a:ea typeface="+mn-ea"/>
              </a:rPr>
              <a:t>  </a:t>
            </a:r>
            <a:endParaRPr lang="en-US" altLang="zh-CN" sz="2000" b="1" dirty="0">
              <a:solidFill>
                <a:schemeClr val="bg1">
                  <a:lumMod val="75000"/>
                </a:schemeClr>
              </a:solidFill>
              <a:latin typeface="+mn-ea"/>
              <a:ea typeface="+mn-ea"/>
            </a:endParaRPr>
          </a:p>
        </p:txBody>
      </p:sp>
    </p:spTree>
    <p:extLst>
      <p:ext uri="{BB962C8B-B14F-4D97-AF65-F5344CB8AC3E}">
        <p14:creationId xmlns:p14="http://schemas.microsoft.com/office/powerpoint/2010/main" val="333025782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二、</a:t>
            </a:r>
            <a:r>
              <a:rPr lang="zh-CN" altLang="en-US" dirty="0">
                <a:latin typeface="微软雅黑" pitchFamily="34" charset="-122"/>
                <a:ea typeface="微软雅黑" pitchFamily="34" charset="-122"/>
              </a:rPr>
              <a:t>卫星测高应用</a:t>
            </a:r>
            <a:endParaRPr lang="zh-CN" altLang="en-US" dirty="0"/>
          </a:p>
        </p:txBody>
      </p:sp>
      <p:sp>
        <p:nvSpPr>
          <p:cNvPr id="4" name="TextBox 3">
            <a:extLst>
              <a:ext uri="{FF2B5EF4-FFF2-40B4-BE49-F238E27FC236}">
                <a16:creationId xmlns:a16="http://schemas.microsoft.com/office/drawing/2014/main" id="{814FF4E1-B17F-D4F8-E834-173BA3B0D059}"/>
              </a:ext>
            </a:extLst>
          </p:cNvPr>
          <p:cNvSpPr txBox="1"/>
          <p:nvPr/>
        </p:nvSpPr>
        <p:spPr>
          <a:xfrm>
            <a:off x="404362" y="913572"/>
            <a:ext cx="8314891"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海洋应用</a:t>
            </a:r>
            <a:endParaRPr lang="en-US" altLang="zh-CN" sz="2800" b="1" dirty="0">
              <a:solidFill>
                <a:srgbClr val="333333"/>
              </a:solidFill>
              <a:latin typeface="+mn-ea"/>
              <a:ea typeface="+mn-ea"/>
            </a:endParaRPr>
          </a:p>
        </p:txBody>
      </p:sp>
      <p:sp>
        <p:nvSpPr>
          <p:cNvPr id="8" name="TextBox 7">
            <a:extLst>
              <a:ext uri="{FF2B5EF4-FFF2-40B4-BE49-F238E27FC236}">
                <a16:creationId xmlns:a16="http://schemas.microsoft.com/office/drawing/2014/main" id="{A16F338E-AD18-A7A1-AF82-CDCB0734331C}"/>
              </a:ext>
            </a:extLst>
          </p:cNvPr>
          <p:cNvSpPr txBox="1"/>
          <p:nvPr/>
        </p:nvSpPr>
        <p:spPr>
          <a:xfrm>
            <a:off x="490497" y="1634516"/>
            <a:ext cx="8032376" cy="2935547"/>
          </a:xfrm>
          <a:prstGeom prst="rect">
            <a:avLst/>
          </a:prstGeom>
          <a:noFill/>
        </p:spPr>
        <p:txBody>
          <a:bodyPr wrap="square">
            <a:spAutoFit/>
          </a:bodyPr>
          <a:lstStyle/>
          <a:p>
            <a:pPr algn="just">
              <a:lnSpc>
                <a:spcPct val="200000"/>
              </a:lnSpc>
            </a:pPr>
            <a:r>
              <a:rPr lang="zh-CN" altLang="en-US" dirty="0">
                <a:solidFill>
                  <a:srgbClr val="222222"/>
                </a:solidFill>
                <a:latin typeface="+mn-ea"/>
                <a:ea typeface="+mn-ea"/>
              </a:rPr>
              <a:t>卫星测高的海洋应用主要为测量海洋三个基本观测量：</a:t>
            </a:r>
            <a:r>
              <a:rPr lang="zh-CN" altLang="en-US" b="1" dirty="0">
                <a:solidFill>
                  <a:srgbClr val="222222"/>
                </a:solidFill>
                <a:latin typeface="+mn-ea"/>
                <a:ea typeface="+mn-ea"/>
              </a:rPr>
              <a:t>海面高度、有效波高、海面风速</a:t>
            </a:r>
            <a:r>
              <a:rPr lang="zh-CN" altLang="en-US" dirty="0">
                <a:solidFill>
                  <a:srgbClr val="222222"/>
                </a:solidFill>
                <a:latin typeface="+mn-ea"/>
                <a:ea typeface="+mn-ea"/>
              </a:rPr>
              <a:t>。这三个观测量为海洋水体运动研究提供了基础数据支持，有助于预报海洋天气和海面状态。</a:t>
            </a:r>
            <a:endParaRPr lang="en-US" altLang="zh-CN" dirty="0">
              <a:solidFill>
                <a:srgbClr val="222222"/>
              </a:solidFill>
              <a:latin typeface="+mn-ea"/>
              <a:ea typeface="+mn-ea"/>
            </a:endParaRPr>
          </a:p>
        </p:txBody>
      </p:sp>
    </p:spTree>
    <p:extLst>
      <p:ext uri="{BB962C8B-B14F-4D97-AF65-F5344CB8AC3E}">
        <p14:creationId xmlns:p14="http://schemas.microsoft.com/office/powerpoint/2010/main" val="220182081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F53B00-AA1B-9718-096F-1ED86E6D5369}"/>
            </a:ext>
          </a:extLst>
        </p:cNvPr>
        <p:cNvGrpSpPr/>
        <p:nvPr/>
      </p:nvGrpSpPr>
      <p:grpSpPr>
        <a:xfrm>
          <a:off x="0" y="0"/>
          <a:ext cx="0" cy="0"/>
          <a:chOff x="0" y="0"/>
          <a:chExt cx="0" cy="0"/>
        </a:xfrm>
      </p:grpSpPr>
      <p:sp>
        <p:nvSpPr>
          <p:cNvPr id="3" name="标题 2">
            <a:extLst>
              <a:ext uri="{FF2B5EF4-FFF2-40B4-BE49-F238E27FC236}">
                <a16:creationId xmlns:a16="http://schemas.microsoft.com/office/drawing/2014/main" id="{E097C8BF-8F3D-19FC-93F2-712F32172EBA}"/>
              </a:ext>
            </a:extLst>
          </p:cNvPr>
          <p:cNvSpPr>
            <a:spLocks noGrp="1"/>
          </p:cNvSpPr>
          <p:nvPr>
            <p:ph type="title"/>
          </p:nvPr>
        </p:nvSpPr>
        <p:spPr>
          <a:xfrm>
            <a:off x="0" y="8526"/>
            <a:ext cx="9013371" cy="792162"/>
          </a:xfrm>
        </p:spPr>
        <p:txBody>
          <a:bodyPr/>
          <a:lstStyle/>
          <a:p>
            <a:r>
              <a:rPr lang="zh-CN" altLang="en-US" dirty="0">
                <a:latin typeface="+mn-ea"/>
              </a:rPr>
              <a:t>二、</a:t>
            </a:r>
            <a:r>
              <a:rPr lang="zh-CN" altLang="en-US" dirty="0">
                <a:latin typeface="微软雅黑" pitchFamily="34" charset="-122"/>
                <a:ea typeface="微软雅黑" pitchFamily="34" charset="-122"/>
              </a:rPr>
              <a:t>卫星测高应用</a:t>
            </a:r>
            <a:endParaRPr lang="zh-CN" altLang="en-US" dirty="0"/>
          </a:p>
        </p:txBody>
      </p:sp>
      <p:sp>
        <p:nvSpPr>
          <p:cNvPr id="4" name="TextBox 3">
            <a:extLst>
              <a:ext uri="{FF2B5EF4-FFF2-40B4-BE49-F238E27FC236}">
                <a16:creationId xmlns:a16="http://schemas.microsoft.com/office/drawing/2014/main" id="{5BA4B144-2894-4CA0-B141-493F18EA74F5}"/>
              </a:ext>
            </a:extLst>
          </p:cNvPr>
          <p:cNvSpPr txBox="1"/>
          <p:nvPr/>
        </p:nvSpPr>
        <p:spPr>
          <a:xfrm>
            <a:off x="404362" y="913572"/>
            <a:ext cx="8314891"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海洋应用</a:t>
            </a:r>
            <a:endParaRPr lang="en-US" altLang="zh-CN" sz="2800" b="1" dirty="0">
              <a:solidFill>
                <a:srgbClr val="333333"/>
              </a:solidFill>
              <a:latin typeface="+mn-ea"/>
              <a:ea typeface="+mn-ea"/>
            </a:endParaRPr>
          </a:p>
        </p:txBody>
      </p:sp>
      <p:sp>
        <p:nvSpPr>
          <p:cNvPr id="8" name="TextBox 7">
            <a:extLst>
              <a:ext uri="{FF2B5EF4-FFF2-40B4-BE49-F238E27FC236}">
                <a16:creationId xmlns:a16="http://schemas.microsoft.com/office/drawing/2014/main" id="{E80B13C1-2279-50B3-3A76-A4A445D86B17}"/>
              </a:ext>
            </a:extLst>
          </p:cNvPr>
          <p:cNvSpPr txBox="1"/>
          <p:nvPr/>
        </p:nvSpPr>
        <p:spPr>
          <a:xfrm>
            <a:off x="318224" y="1590110"/>
            <a:ext cx="8573990" cy="2233112"/>
          </a:xfrm>
          <a:prstGeom prst="rect">
            <a:avLst/>
          </a:prstGeom>
          <a:noFill/>
        </p:spPr>
        <p:txBody>
          <a:bodyPr wrap="square">
            <a:spAutoFit/>
          </a:bodyPr>
          <a:lstStyle/>
          <a:p>
            <a:pPr algn="just">
              <a:lnSpc>
                <a:spcPct val="150000"/>
              </a:lnSpc>
            </a:pPr>
            <a:r>
              <a:rPr lang="zh-CN" altLang="en-US" sz="2200" b="1" dirty="0">
                <a:solidFill>
                  <a:srgbClr val="222222"/>
                </a:solidFill>
                <a:latin typeface="+mn-ea"/>
                <a:ea typeface="+mn-ea"/>
              </a:rPr>
              <a:t>海面高度：</a:t>
            </a:r>
            <a:r>
              <a:rPr lang="zh-CN" altLang="en-US" sz="2200" dirty="0">
                <a:solidFill>
                  <a:srgbClr val="222222"/>
                </a:solidFill>
                <a:latin typeface="+mn-ea"/>
                <a:ea typeface="+mn-ea"/>
              </a:rPr>
              <a:t>全球海平面观测是卫星测高最初设计目标和最广泛的应用。</a:t>
            </a:r>
            <a:endParaRPr lang="en-US" altLang="zh-CN" sz="2200" dirty="0">
              <a:solidFill>
                <a:srgbClr val="222222"/>
              </a:solidFill>
              <a:latin typeface="+mn-ea"/>
              <a:ea typeface="+mn-ea"/>
            </a:endParaRPr>
          </a:p>
          <a:p>
            <a:pPr algn="just">
              <a:lnSpc>
                <a:spcPct val="150000"/>
              </a:lnSpc>
            </a:pPr>
            <a:r>
              <a:rPr lang="zh-CN" altLang="en-US" sz="2200" b="1" dirty="0">
                <a:solidFill>
                  <a:srgbClr val="222222"/>
                </a:solidFill>
                <a:latin typeface="+mn-ea"/>
                <a:ea typeface="+mn-ea"/>
              </a:rPr>
              <a:t>海面波高</a:t>
            </a:r>
            <a:r>
              <a:rPr lang="zh-CN" altLang="en-US" sz="2200" dirty="0">
                <a:solidFill>
                  <a:srgbClr val="222222"/>
                </a:solidFill>
                <a:latin typeface="+mn-ea"/>
                <a:ea typeface="+mn-ea"/>
              </a:rPr>
              <a:t>：海面由于存在波浪而起伏不平，高度计接收到的回波信号受海面波浪影响而呈现出不同的特征。通过对高度计返回信号进行分析，进而可反演海面波浪的高度。</a:t>
            </a:r>
            <a:endParaRPr lang="en-US" altLang="zh-CN" sz="2200" dirty="0">
              <a:solidFill>
                <a:srgbClr val="222222"/>
              </a:solidFill>
              <a:latin typeface="+mn-ea"/>
              <a:ea typeface="+mn-ea"/>
            </a:endParaRPr>
          </a:p>
        </p:txBody>
      </p:sp>
      <p:pic>
        <p:nvPicPr>
          <p:cNvPr id="4098" name="Picture 2">
            <a:extLst>
              <a:ext uri="{FF2B5EF4-FFF2-40B4-BE49-F238E27FC236}">
                <a16:creationId xmlns:a16="http://schemas.microsoft.com/office/drawing/2014/main" id="{21558961-7F95-548D-AD3C-4F9F0A80781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967" r="11354" b="13536"/>
          <a:stretch/>
        </p:blipFill>
        <p:spPr bwMode="auto">
          <a:xfrm>
            <a:off x="5502340" y="3831418"/>
            <a:ext cx="3511031" cy="2748809"/>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CD644980-DF66-4F8C-B51A-6F182DBC0971}"/>
              </a:ext>
            </a:extLst>
          </p:cNvPr>
          <p:cNvSpPr txBox="1"/>
          <p:nvPr/>
        </p:nvSpPr>
        <p:spPr>
          <a:xfrm>
            <a:off x="318224" y="3929049"/>
            <a:ext cx="5062160" cy="2571666"/>
          </a:xfrm>
          <a:prstGeom prst="rect">
            <a:avLst/>
          </a:prstGeom>
          <a:noFill/>
        </p:spPr>
        <p:txBody>
          <a:bodyPr wrap="square">
            <a:spAutoFit/>
          </a:bodyPr>
          <a:lstStyle/>
          <a:p>
            <a:pPr algn="just">
              <a:lnSpc>
                <a:spcPct val="150000"/>
              </a:lnSpc>
            </a:pPr>
            <a:r>
              <a:rPr lang="zh-CN" altLang="en-US" sz="2200" b="1" dirty="0">
                <a:solidFill>
                  <a:srgbClr val="222222"/>
                </a:solidFill>
                <a:latin typeface="+mn-ea"/>
                <a:ea typeface="+mn-ea"/>
              </a:rPr>
              <a:t>海面风速：</a:t>
            </a:r>
            <a:r>
              <a:rPr lang="zh-CN" altLang="en-US" sz="2200" dirty="0">
                <a:solidFill>
                  <a:srgbClr val="222222"/>
                </a:solidFill>
                <a:latin typeface="+mn-ea"/>
                <a:ea typeface="+mn-ea"/>
              </a:rPr>
              <a:t>海面在海风作用下产生海浪，从而引起海面粗糙度的变化，海面粗糙度不同使得高度计返回信号具有差异，通过分析高度计返回信号，即可反演出海面风速。</a:t>
            </a:r>
            <a:endParaRPr lang="en-US" altLang="zh-CN" sz="2200" dirty="0">
              <a:solidFill>
                <a:srgbClr val="222222"/>
              </a:solidFill>
              <a:latin typeface="+mn-ea"/>
              <a:ea typeface="+mn-ea"/>
            </a:endParaRPr>
          </a:p>
        </p:txBody>
      </p:sp>
    </p:spTree>
    <p:extLst>
      <p:ext uri="{BB962C8B-B14F-4D97-AF65-F5344CB8AC3E}">
        <p14:creationId xmlns:p14="http://schemas.microsoft.com/office/powerpoint/2010/main" val="415052671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DD5010-6736-4CEF-8153-C563E228C35C}"/>
            </a:ext>
          </a:extLst>
        </p:cNvPr>
        <p:cNvGrpSpPr/>
        <p:nvPr/>
      </p:nvGrpSpPr>
      <p:grpSpPr>
        <a:xfrm>
          <a:off x="0" y="0"/>
          <a:ext cx="0" cy="0"/>
          <a:chOff x="0" y="0"/>
          <a:chExt cx="0" cy="0"/>
        </a:xfrm>
      </p:grpSpPr>
      <p:sp>
        <p:nvSpPr>
          <p:cNvPr id="3" name="标题 2">
            <a:extLst>
              <a:ext uri="{FF2B5EF4-FFF2-40B4-BE49-F238E27FC236}">
                <a16:creationId xmlns:a16="http://schemas.microsoft.com/office/drawing/2014/main" id="{6014DD46-2F3C-3784-E3F6-C9EEA38E43D8}"/>
              </a:ext>
            </a:extLst>
          </p:cNvPr>
          <p:cNvSpPr>
            <a:spLocks noGrp="1"/>
          </p:cNvSpPr>
          <p:nvPr>
            <p:ph type="title"/>
          </p:nvPr>
        </p:nvSpPr>
        <p:spPr>
          <a:xfrm>
            <a:off x="0" y="8526"/>
            <a:ext cx="9013371" cy="792162"/>
          </a:xfrm>
        </p:spPr>
        <p:txBody>
          <a:bodyPr/>
          <a:lstStyle/>
          <a:p>
            <a:r>
              <a:rPr lang="zh-CN" altLang="en-US" dirty="0">
                <a:latin typeface="+mn-ea"/>
              </a:rPr>
              <a:t>二、</a:t>
            </a:r>
            <a:r>
              <a:rPr lang="zh-CN" altLang="en-US" dirty="0">
                <a:latin typeface="微软雅黑" pitchFamily="34" charset="-122"/>
                <a:ea typeface="微软雅黑" pitchFamily="34" charset="-122"/>
              </a:rPr>
              <a:t>卫星测高应用</a:t>
            </a:r>
            <a:endParaRPr lang="zh-CN" altLang="en-US" dirty="0"/>
          </a:p>
        </p:txBody>
      </p:sp>
      <p:sp>
        <p:nvSpPr>
          <p:cNvPr id="4" name="TextBox 3">
            <a:extLst>
              <a:ext uri="{FF2B5EF4-FFF2-40B4-BE49-F238E27FC236}">
                <a16:creationId xmlns:a16="http://schemas.microsoft.com/office/drawing/2014/main" id="{09781F8D-A8CA-0803-8190-CA3F644F8585}"/>
              </a:ext>
            </a:extLst>
          </p:cNvPr>
          <p:cNvSpPr txBox="1"/>
          <p:nvPr/>
        </p:nvSpPr>
        <p:spPr>
          <a:xfrm>
            <a:off x="510988" y="886677"/>
            <a:ext cx="8208265" cy="662489"/>
          </a:xfrm>
          <a:prstGeom prst="rect">
            <a:avLst/>
          </a:prstGeom>
          <a:noFill/>
        </p:spPr>
        <p:txBody>
          <a:bodyPr wrap="square" rtlCol="0">
            <a:spAutoFit/>
          </a:bodyPr>
          <a:lstStyle/>
          <a:p>
            <a:pPr algn="just">
              <a:lnSpc>
                <a:spcPct val="150000"/>
              </a:lnSpc>
            </a:pPr>
            <a:r>
              <a:rPr lang="zh-CN" altLang="en-US" sz="2800" b="1" dirty="0">
                <a:solidFill>
                  <a:schemeClr val="bg1"/>
                </a:solidFill>
                <a:latin typeface="+mn-ea"/>
                <a:ea typeface="+mn-ea"/>
              </a:rPr>
              <a:t>陆地水体应用</a:t>
            </a:r>
            <a:endParaRPr lang="en-US" altLang="zh-CN" sz="2800" b="1" dirty="0">
              <a:solidFill>
                <a:schemeClr val="bg1"/>
              </a:solidFill>
              <a:latin typeface="+mn-ea"/>
              <a:ea typeface="+mn-ea"/>
            </a:endParaRPr>
          </a:p>
        </p:txBody>
      </p:sp>
      <p:sp>
        <p:nvSpPr>
          <p:cNvPr id="8" name="TextBox 7">
            <a:extLst>
              <a:ext uri="{FF2B5EF4-FFF2-40B4-BE49-F238E27FC236}">
                <a16:creationId xmlns:a16="http://schemas.microsoft.com/office/drawing/2014/main" id="{5C78B8A6-C109-D0EF-1407-9F4B70329FBB}"/>
              </a:ext>
            </a:extLst>
          </p:cNvPr>
          <p:cNvSpPr txBox="1"/>
          <p:nvPr/>
        </p:nvSpPr>
        <p:spPr>
          <a:xfrm>
            <a:off x="386444" y="1608260"/>
            <a:ext cx="4954182" cy="3905043"/>
          </a:xfrm>
          <a:prstGeom prst="rect">
            <a:avLst/>
          </a:prstGeom>
          <a:noFill/>
        </p:spPr>
        <p:txBody>
          <a:bodyPr wrap="square">
            <a:spAutoFit/>
          </a:bodyPr>
          <a:lstStyle/>
          <a:p>
            <a:pPr algn="just">
              <a:lnSpc>
                <a:spcPct val="150000"/>
              </a:lnSpc>
            </a:pPr>
            <a:r>
              <a:rPr lang="zh-CN" altLang="en-US" b="1" dirty="0">
                <a:solidFill>
                  <a:srgbClr val="222222"/>
                </a:solidFill>
                <a:latin typeface="+mn-ea"/>
                <a:ea typeface="+mn-ea"/>
              </a:rPr>
              <a:t>应用需求</a:t>
            </a:r>
            <a:r>
              <a:rPr lang="zh-CN" altLang="en-US" dirty="0">
                <a:solidFill>
                  <a:srgbClr val="222222"/>
                </a:solidFill>
                <a:latin typeface="+mn-ea"/>
                <a:ea typeface="+mn-ea"/>
              </a:rPr>
              <a:t>：大型湖泊、河流的水位通常由地面水文站进行观测，然而这种观测方式往往需要一定人力、物力和财力资源保障。此外，对于地处偏远、经济条件落后、自然环境恶劣的湖泊、河流，要在其周边布设观测站点往往非常困难。</a:t>
            </a:r>
            <a:endParaRPr lang="en-US" altLang="zh-CN" dirty="0">
              <a:solidFill>
                <a:srgbClr val="222222"/>
              </a:solidFill>
              <a:latin typeface="+mn-ea"/>
              <a:ea typeface="+mn-ea"/>
            </a:endParaRPr>
          </a:p>
        </p:txBody>
      </p:sp>
      <p:pic>
        <p:nvPicPr>
          <p:cNvPr id="5122" name="Picture 2">
            <a:extLst>
              <a:ext uri="{FF2B5EF4-FFF2-40B4-BE49-F238E27FC236}">
                <a16:creationId xmlns:a16="http://schemas.microsoft.com/office/drawing/2014/main" id="{C5C75841-861F-2265-E707-69A968BC0F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97285" y="1707009"/>
            <a:ext cx="3516086" cy="2343447"/>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a:extLst>
              <a:ext uri="{FF2B5EF4-FFF2-40B4-BE49-F238E27FC236}">
                <a16:creationId xmlns:a16="http://schemas.microsoft.com/office/drawing/2014/main" id="{31D2C6DB-5276-78AF-BED7-155992C4576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197" t="12030" r="22500"/>
          <a:stretch/>
        </p:blipFill>
        <p:spPr bwMode="auto">
          <a:xfrm>
            <a:off x="5497285" y="4196442"/>
            <a:ext cx="3516086" cy="25472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29672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二、</a:t>
            </a:r>
            <a:r>
              <a:rPr lang="zh-CN" altLang="en-US" dirty="0">
                <a:latin typeface="微软雅黑" pitchFamily="34" charset="-122"/>
                <a:ea typeface="微软雅黑" pitchFamily="34" charset="-122"/>
              </a:rPr>
              <a:t>卫星测高应用</a:t>
            </a:r>
            <a:endParaRPr lang="zh-CN" altLang="en-US" dirty="0"/>
          </a:p>
        </p:txBody>
      </p:sp>
      <p:sp>
        <p:nvSpPr>
          <p:cNvPr id="4" name="TextBox 3">
            <a:extLst>
              <a:ext uri="{FF2B5EF4-FFF2-40B4-BE49-F238E27FC236}">
                <a16:creationId xmlns:a16="http://schemas.microsoft.com/office/drawing/2014/main" id="{814FF4E1-B17F-D4F8-E834-173BA3B0D059}"/>
              </a:ext>
            </a:extLst>
          </p:cNvPr>
          <p:cNvSpPr txBox="1"/>
          <p:nvPr/>
        </p:nvSpPr>
        <p:spPr>
          <a:xfrm>
            <a:off x="479238" y="810477"/>
            <a:ext cx="8515083"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陆地水体应用</a:t>
            </a:r>
            <a:endParaRPr lang="en-US" altLang="zh-CN" sz="2800" b="1" dirty="0">
              <a:solidFill>
                <a:srgbClr val="333333"/>
              </a:solidFill>
              <a:latin typeface="+mn-ea"/>
              <a:ea typeface="+mn-ea"/>
            </a:endParaRPr>
          </a:p>
        </p:txBody>
      </p:sp>
      <p:sp>
        <p:nvSpPr>
          <p:cNvPr id="8" name="TextBox 7">
            <a:extLst>
              <a:ext uri="{FF2B5EF4-FFF2-40B4-BE49-F238E27FC236}">
                <a16:creationId xmlns:a16="http://schemas.microsoft.com/office/drawing/2014/main" id="{A16F338E-AD18-A7A1-AF82-CDCB0734331C}"/>
              </a:ext>
            </a:extLst>
          </p:cNvPr>
          <p:cNvSpPr txBox="1"/>
          <p:nvPr/>
        </p:nvSpPr>
        <p:spPr>
          <a:xfrm>
            <a:off x="348344" y="1493960"/>
            <a:ext cx="5111552" cy="5044266"/>
          </a:xfrm>
          <a:prstGeom prst="rect">
            <a:avLst/>
          </a:prstGeom>
          <a:noFill/>
        </p:spPr>
        <p:txBody>
          <a:bodyPr wrap="square">
            <a:spAutoFit/>
          </a:bodyPr>
          <a:lstStyle/>
          <a:p>
            <a:pPr algn="just">
              <a:lnSpc>
                <a:spcPct val="150000"/>
              </a:lnSpc>
            </a:pPr>
            <a:r>
              <a:rPr lang="zh-CN" altLang="en-US" sz="2100" b="1" dirty="0">
                <a:solidFill>
                  <a:srgbClr val="222222"/>
                </a:solidFill>
                <a:latin typeface="+mn-ea"/>
                <a:ea typeface="+mn-ea"/>
              </a:rPr>
              <a:t>应用现状</a:t>
            </a:r>
            <a:r>
              <a:rPr lang="zh-CN" altLang="en-US" sz="2100" dirty="0">
                <a:solidFill>
                  <a:srgbClr val="222222"/>
                </a:solidFill>
                <a:latin typeface="+mn-ea"/>
                <a:ea typeface="+mn-ea"/>
              </a:rPr>
              <a:t>：</a:t>
            </a:r>
            <a:r>
              <a:rPr lang="en-US" altLang="zh-CN" sz="2100" dirty="0">
                <a:solidFill>
                  <a:srgbClr val="222222"/>
                </a:solidFill>
                <a:latin typeface="+mn-ea"/>
                <a:ea typeface="+mn-ea"/>
              </a:rPr>
              <a:t>20 </a:t>
            </a:r>
            <a:r>
              <a:rPr lang="zh-CN" altLang="en-US" sz="2100" dirty="0">
                <a:solidFill>
                  <a:srgbClr val="222222"/>
                </a:solidFill>
                <a:latin typeface="+mn-ea"/>
                <a:ea typeface="+mn-ea"/>
              </a:rPr>
              <a:t>世纪</a:t>
            </a:r>
            <a:r>
              <a:rPr lang="en-US" altLang="zh-CN" sz="2100" dirty="0">
                <a:solidFill>
                  <a:srgbClr val="222222"/>
                </a:solidFill>
                <a:latin typeface="+mn-ea"/>
                <a:ea typeface="+mn-ea"/>
              </a:rPr>
              <a:t>80 </a:t>
            </a:r>
            <a:r>
              <a:rPr lang="zh-CN" altLang="en-US" sz="2100" dirty="0">
                <a:solidFill>
                  <a:srgbClr val="222222"/>
                </a:solidFill>
                <a:latin typeface="+mn-ea"/>
                <a:ea typeface="+mn-ea"/>
              </a:rPr>
              <a:t>年代末，星载雷达高度计开始应用于内陆湖泊、河流的水位监测。目前，卫星测高已在内陆水域水位监测上表现出良好的应用前景，尤其是那些大型的内陆湖泊水域。</a:t>
            </a:r>
            <a:endParaRPr lang="en-US" altLang="zh-CN" sz="2100" dirty="0">
              <a:solidFill>
                <a:srgbClr val="222222"/>
              </a:solidFill>
              <a:latin typeface="+mn-ea"/>
              <a:ea typeface="+mn-ea"/>
            </a:endParaRPr>
          </a:p>
          <a:p>
            <a:pPr algn="just">
              <a:lnSpc>
                <a:spcPct val="150000"/>
              </a:lnSpc>
            </a:pPr>
            <a:r>
              <a:rPr lang="zh-CN" altLang="en-US" sz="2100" b="1" dirty="0">
                <a:solidFill>
                  <a:srgbClr val="222222"/>
                </a:solidFill>
                <a:latin typeface="+mn-ea"/>
                <a:ea typeface="+mn-ea"/>
              </a:rPr>
              <a:t>应用价值：</a:t>
            </a:r>
            <a:r>
              <a:rPr lang="zh-CN" altLang="en-US" sz="2100" dirty="0">
                <a:solidFill>
                  <a:srgbClr val="222222"/>
                </a:solidFill>
                <a:latin typeface="+mn-ea"/>
                <a:ea typeface="+mn-ea"/>
              </a:rPr>
              <a:t>湖泊、河流等作为地表水的重要载体，其水位信息的变化对水资源短缺、水环境恶化、水灾害频发等具有指示作用，同时也能提供大量的气候、降水和湿度变化等信息，反映出较大范围的气候变化。</a:t>
            </a:r>
            <a:endParaRPr lang="en-US" altLang="zh-CN" sz="2100" dirty="0">
              <a:solidFill>
                <a:srgbClr val="222222"/>
              </a:solidFill>
              <a:latin typeface="+mn-ea"/>
              <a:ea typeface="+mn-ea"/>
            </a:endParaRPr>
          </a:p>
        </p:txBody>
      </p:sp>
      <p:pic>
        <p:nvPicPr>
          <p:cNvPr id="5128" name="Picture 8">
            <a:extLst>
              <a:ext uri="{FF2B5EF4-FFF2-40B4-BE49-F238E27FC236}">
                <a16:creationId xmlns:a16="http://schemas.microsoft.com/office/drawing/2014/main" id="{482EBF32-5DE3-F945-802B-569357742B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1152" y="1690811"/>
            <a:ext cx="3496730" cy="2288436"/>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a:extLst>
              <a:ext uri="{FF2B5EF4-FFF2-40B4-BE49-F238E27FC236}">
                <a16:creationId xmlns:a16="http://schemas.microsoft.com/office/drawing/2014/main" id="{1AE5C658-F823-E07D-A114-2E63F04334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1152" y="4066687"/>
            <a:ext cx="3496729" cy="2332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374338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二、</a:t>
            </a:r>
            <a:r>
              <a:rPr lang="zh-CN" altLang="en-US" dirty="0">
                <a:latin typeface="微软雅黑" pitchFamily="34" charset="-122"/>
                <a:ea typeface="微软雅黑" pitchFamily="34" charset="-122"/>
              </a:rPr>
              <a:t>卫星测高应用</a:t>
            </a:r>
            <a:endParaRPr lang="zh-CN" altLang="en-US" dirty="0"/>
          </a:p>
        </p:txBody>
      </p:sp>
      <p:sp>
        <p:nvSpPr>
          <p:cNvPr id="4" name="TextBox 3">
            <a:extLst>
              <a:ext uri="{FF2B5EF4-FFF2-40B4-BE49-F238E27FC236}">
                <a16:creationId xmlns:a16="http://schemas.microsoft.com/office/drawing/2014/main" id="{814FF4E1-B17F-D4F8-E834-173BA3B0D059}"/>
              </a:ext>
            </a:extLst>
          </p:cNvPr>
          <p:cNvSpPr txBox="1"/>
          <p:nvPr/>
        </p:nvSpPr>
        <p:spPr>
          <a:xfrm>
            <a:off x="587829" y="886677"/>
            <a:ext cx="7772400"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冰盖</a:t>
            </a:r>
            <a:r>
              <a:rPr lang="en-US" altLang="zh-CN" sz="2800" b="1" dirty="0">
                <a:solidFill>
                  <a:srgbClr val="333333"/>
                </a:solidFill>
                <a:latin typeface="+mn-ea"/>
                <a:ea typeface="+mn-ea"/>
              </a:rPr>
              <a:t>/</a:t>
            </a:r>
            <a:r>
              <a:rPr lang="zh-CN" altLang="en-US" sz="2800" b="1" dirty="0">
                <a:solidFill>
                  <a:srgbClr val="333333"/>
                </a:solidFill>
                <a:latin typeface="+mn-ea"/>
                <a:ea typeface="+mn-ea"/>
              </a:rPr>
              <a:t>冰川应用</a:t>
            </a:r>
            <a:endParaRPr lang="en-US" altLang="zh-CN" sz="2800" b="1" dirty="0">
              <a:solidFill>
                <a:srgbClr val="333333"/>
              </a:solidFill>
              <a:latin typeface="+mn-ea"/>
              <a:ea typeface="+mn-ea"/>
            </a:endParaRPr>
          </a:p>
        </p:txBody>
      </p:sp>
      <p:sp>
        <p:nvSpPr>
          <p:cNvPr id="8" name="TextBox 7">
            <a:extLst>
              <a:ext uri="{FF2B5EF4-FFF2-40B4-BE49-F238E27FC236}">
                <a16:creationId xmlns:a16="http://schemas.microsoft.com/office/drawing/2014/main" id="{A16F338E-AD18-A7A1-AF82-CDCB0734331C}"/>
              </a:ext>
            </a:extLst>
          </p:cNvPr>
          <p:cNvSpPr txBox="1"/>
          <p:nvPr/>
        </p:nvSpPr>
        <p:spPr>
          <a:xfrm>
            <a:off x="570622" y="1608260"/>
            <a:ext cx="8032376" cy="4454104"/>
          </a:xfrm>
          <a:prstGeom prst="rect">
            <a:avLst/>
          </a:prstGeom>
          <a:noFill/>
        </p:spPr>
        <p:txBody>
          <a:bodyPr wrap="square">
            <a:spAutoFit/>
          </a:bodyPr>
          <a:lstStyle/>
          <a:p>
            <a:pPr algn="just">
              <a:lnSpc>
                <a:spcPct val="150000"/>
              </a:lnSpc>
            </a:pPr>
            <a:r>
              <a:rPr lang="zh-CN" altLang="en-US" sz="2300" dirty="0">
                <a:solidFill>
                  <a:srgbClr val="222222"/>
                </a:solidFill>
                <a:latin typeface="+mn-ea"/>
                <a:ea typeface="+mn-ea"/>
              </a:rPr>
              <a:t>在冰川方面，卫星测高主要用于</a:t>
            </a:r>
            <a:r>
              <a:rPr lang="zh-CN" altLang="en-US" sz="2300" b="1" dirty="0">
                <a:solidFill>
                  <a:srgbClr val="222222"/>
                </a:solidFill>
                <a:latin typeface="+mn-ea"/>
                <a:ea typeface="+mn-ea"/>
              </a:rPr>
              <a:t>海冰、陆地冰</a:t>
            </a:r>
            <a:r>
              <a:rPr lang="zh-CN" altLang="en-US" sz="2300" dirty="0">
                <a:solidFill>
                  <a:srgbClr val="222222"/>
                </a:solidFill>
                <a:latin typeface="+mn-ea"/>
                <a:ea typeface="+mn-ea"/>
              </a:rPr>
              <a:t>的测绘和监测，以研究冰川融化与全球变暖、全球物候因子（如温度、降水量）的定量关系。</a:t>
            </a:r>
            <a:endParaRPr lang="en-US" altLang="zh-CN" sz="2300" dirty="0">
              <a:solidFill>
                <a:srgbClr val="222222"/>
              </a:solidFill>
              <a:latin typeface="+mn-ea"/>
              <a:ea typeface="+mn-ea"/>
            </a:endParaRPr>
          </a:p>
          <a:p>
            <a:pPr algn="just">
              <a:lnSpc>
                <a:spcPct val="150000"/>
              </a:lnSpc>
            </a:pPr>
            <a:r>
              <a:rPr lang="zh-CN" altLang="en-US" sz="2300" b="1" dirty="0">
                <a:solidFill>
                  <a:srgbClr val="222222"/>
                </a:solidFill>
                <a:latin typeface="+mn-ea"/>
                <a:ea typeface="+mn-ea"/>
              </a:rPr>
              <a:t>自</a:t>
            </a:r>
            <a:r>
              <a:rPr lang="en-US" altLang="zh-CN" sz="2300" b="1" dirty="0">
                <a:solidFill>
                  <a:srgbClr val="222222"/>
                </a:solidFill>
                <a:latin typeface="+mn-ea"/>
                <a:ea typeface="+mn-ea"/>
              </a:rPr>
              <a:t>1978</a:t>
            </a:r>
            <a:r>
              <a:rPr lang="zh-CN" altLang="en-US" sz="2300" b="1" dirty="0">
                <a:solidFill>
                  <a:srgbClr val="222222"/>
                </a:solidFill>
                <a:latin typeface="+mn-ea"/>
                <a:ea typeface="+mn-ea"/>
              </a:rPr>
              <a:t>年</a:t>
            </a:r>
            <a:r>
              <a:rPr lang="zh-CN" altLang="en-US" sz="2300" dirty="0">
                <a:solidFill>
                  <a:srgbClr val="222222"/>
                </a:solidFill>
                <a:latin typeface="+mn-ea"/>
                <a:ea typeface="+mn-ea"/>
              </a:rPr>
              <a:t>，星载雷达高度计开始对南北极冰盖进行观测，至今已获取了极地冰盖超过</a:t>
            </a:r>
            <a:r>
              <a:rPr lang="en-US" altLang="zh-CN" sz="2300" dirty="0">
                <a:solidFill>
                  <a:srgbClr val="222222"/>
                </a:solidFill>
                <a:latin typeface="+mn-ea"/>
                <a:ea typeface="+mn-ea"/>
              </a:rPr>
              <a:t>40 </a:t>
            </a:r>
            <a:r>
              <a:rPr lang="zh-CN" altLang="en-US" sz="2300" dirty="0">
                <a:solidFill>
                  <a:srgbClr val="222222"/>
                </a:solidFill>
                <a:latin typeface="+mn-ea"/>
                <a:ea typeface="+mn-ea"/>
              </a:rPr>
              <a:t>年的时间序列数据，科学家由此研究了</a:t>
            </a:r>
            <a:r>
              <a:rPr lang="zh-CN" altLang="en-US" sz="2300" b="1" dirty="0">
                <a:solidFill>
                  <a:srgbClr val="222222"/>
                </a:solidFill>
                <a:latin typeface="+mn-ea"/>
                <a:ea typeface="+mn-ea"/>
              </a:rPr>
              <a:t>全球变暖、降雪和冰川融化引起的冰盖高程年季变化</a:t>
            </a:r>
            <a:r>
              <a:rPr lang="zh-CN" altLang="en-US" sz="2300" dirty="0">
                <a:solidFill>
                  <a:srgbClr val="222222"/>
                </a:solidFill>
                <a:latin typeface="+mn-ea"/>
                <a:ea typeface="+mn-ea"/>
              </a:rPr>
              <a:t>，估算了冰盖的质量变化，并准确测量了海洋冰面高度和冰的体积以及海上冰盖的消长，监测了海冰的分布和运动。</a:t>
            </a:r>
            <a:endParaRPr lang="en-US" altLang="zh-CN" sz="2300" dirty="0">
              <a:solidFill>
                <a:srgbClr val="222222"/>
              </a:solidFill>
              <a:latin typeface="+mn-ea"/>
              <a:ea typeface="+mn-ea"/>
            </a:endParaRPr>
          </a:p>
        </p:txBody>
      </p:sp>
    </p:spTree>
    <p:extLst>
      <p:ext uri="{BB962C8B-B14F-4D97-AF65-F5344CB8AC3E}">
        <p14:creationId xmlns:p14="http://schemas.microsoft.com/office/powerpoint/2010/main" val="338243174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324276-E184-F4DF-CF16-47C369CC6036}"/>
              </a:ext>
            </a:extLst>
          </p:cNvPr>
          <p:cNvSpPr>
            <a:spLocks noGrp="1"/>
          </p:cNvSpPr>
          <p:nvPr>
            <p:ph type="title"/>
          </p:nvPr>
        </p:nvSpPr>
        <p:spPr/>
        <p:txBody>
          <a:bodyPr/>
          <a:lstStyle/>
          <a:p>
            <a:r>
              <a:rPr lang="zh-CN" altLang="en-US" dirty="0">
                <a:latin typeface="+mn-ea"/>
              </a:rPr>
              <a:t>二、卫星测高应用</a:t>
            </a:r>
            <a:endParaRPr lang="en-CN" dirty="0"/>
          </a:p>
        </p:txBody>
      </p:sp>
      <p:sp>
        <p:nvSpPr>
          <p:cNvPr id="4" name="Slide Number Placeholder 3">
            <a:extLst>
              <a:ext uri="{FF2B5EF4-FFF2-40B4-BE49-F238E27FC236}">
                <a16:creationId xmlns:a16="http://schemas.microsoft.com/office/drawing/2014/main" id="{B6D75914-3240-6005-5B6C-BAD69AB0A7D5}"/>
              </a:ext>
            </a:extLst>
          </p:cNvPr>
          <p:cNvSpPr>
            <a:spLocks noGrp="1"/>
          </p:cNvSpPr>
          <p:nvPr>
            <p:ph type="sldNum" sz="quarter" idx="10"/>
          </p:nvPr>
        </p:nvSpPr>
        <p:spPr/>
        <p:txBody>
          <a:bodyPr/>
          <a:lstStyle/>
          <a:p>
            <a:fld id="{B8E54011-88F9-4C11-89A5-A0E112247FEB}" type="slidenum">
              <a:rPr lang="zh-CN" altLang="en-US" smtClean="0"/>
              <a:pPr/>
              <a:t>25</a:t>
            </a:fld>
            <a:endParaRPr lang="zh-CN" altLang="en-US"/>
          </a:p>
        </p:txBody>
      </p:sp>
      <p:grpSp>
        <p:nvGrpSpPr>
          <p:cNvPr id="17" name="Group 16">
            <a:extLst>
              <a:ext uri="{FF2B5EF4-FFF2-40B4-BE49-F238E27FC236}">
                <a16:creationId xmlns:a16="http://schemas.microsoft.com/office/drawing/2014/main" id="{9BA290CD-9323-3523-106A-38647ECEA8E0}"/>
              </a:ext>
            </a:extLst>
          </p:cNvPr>
          <p:cNvGrpSpPr/>
          <p:nvPr/>
        </p:nvGrpSpPr>
        <p:grpSpPr>
          <a:xfrm>
            <a:off x="6006765" y="2851804"/>
            <a:ext cx="2941987" cy="2606705"/>
            <a:chOff x="1104975" y="3590196"/>
            <a:chExt cx="3420931" cy="3242026"/>
          </a:xfrm>
        </p:grpSpPr>
        <p:pic>
          <p:nvPicPr>
            <p:cNvPr id="8" name="Picture 7" descr="Map&#10;&#10;Description automatically generated">
              <a:extLst>
                <a:ext uri="{FF2B5EF4-FFF2-40B4-BE49-F238E27FC236}">
                  <a16:creationId xmlns:a16="http://schemas.microsoft.com/office/drawing/2014/main" id="{E0E32EA0-8FF7-9D38-632A-39529D7D5980}"/>
                </a:ext>
              </a:extLst>
            </p:cNvPr>
            <p:cNvPicPr>
              <a:picLocks noChangeAspect="1"/>
            </p:cNvPicPr>
            <p:nvPr/>
          </p:nvPicPr>
          <p:blipFill>
            <a:blip r:embed="rId3"/>
            <a:stretch>
              <a:fillRect/>
            </a:stretch>
          </p:blipFill>
          <p:spPr>
            <a:xfrm>
              <a:off x="1104975" y="3590196"/>
              <a:ext cx="3420931" cy="2788157"/>
            </a:xfrm>
            <a:prstGeom prst="rect">
              <a:avLst/>
            </a:prstGeom>
          </p:spPr>
        </p:pic>
        <p:sp>
          <p:nvSpPr>
            <p:cNvPr id="10" name="TextBox 9">
              <a:extLst>
                <a:ext uri="{FF2B5EF4-FFF2-40B4-BE49-F238E27FC236}">
                  <a16:creationId xmlns:a16="http://schemas.microsoft.com/office/drawing/2014/main" id="{740BF9D1-11D8-C09B-8A8B-B1B2B851D6C9}"/>
                </a:ext>
              </a:extLst>
            </p:cNvPr>
            <p:cNvSpPr txBox="1"/>
            <p:nvPr/>
          </p:nvSpPr>
          <p:spPr>
            <a:xfrm>
              <a:off x="1104975" y="6449432"/>
              <a:ext cx="3420931" cy="382790"/>
            </a:xfrm>
            <a:prstGeom prst="rect">
              <a:avLst/>
            </a:prstGeom>
            <a:noFill/>
          </p:spPr>
          <p:txBody>
            <a:bodyPr wrap="square">
              <a:spAutoFit/>
            </a:bodyPr>
            <a:lstStyle/>
            <a:p>
              <a:r>
                <a:rPr lang="en-US" sz="1400" i="0">
                  <a:solidFill>
                    <a:srgbClr val="0070C0"/>
                  </a:solidFill>
                  <a:effectLst/>
                  <a:latin typeface="Open Sans" panose="020F0502020204030204" pitchFamily="34" charset="0"/>
                </a:rPr>
                <a:t>Gardner</a:t>
              </a:r>
              <a:r>
                <a:rPr lang="zh-CN" altLang="en-US" sz="1400" i="0">
                  <a:solidFill>
                    <a:srgbClr val="0070C0"/>
                  </a:solidFill>
                  <a:effectLst/>
                  <a:latin typeface="Open Sans" panose="020F0502020204030204" pitchFamily="34" charset="0"/>
                </a:rPr>
                <a:t> </a:t>
              </a:r>
              <a:r>
                <a:rPr lang="en-US" altLang="zh-CN" sz="1400" i="0">
                  <a:solidFill>
                    <a:srgbClr val="0070C0"/>
                  </a:solidFill>
                  <a:effectLst/>
                  <a:latin typeface="Open Sans" panose="020F0502020204030204" pitchFamily="34" charset="0"/>
                </a:rPr>
                <a:t>et al., 2018</a:t>
              </a:r>
              <a:endParaRPr lang="en-CN" sz="1400">
                <a:solidFill>
                  <a:srgbClr val="0070C0"/>
                </a:solidFill>
              </a:endParaRPr>
            </a:p>
          </p:txBody>
        </p:sp>
      </p:grpSp>
      <p:grpSp>
        <p:nvGrpSpPr>
          <p:cNvPr id="15" name="Group 14">
            <a:extLst>
              <a:ext uri="{FF2B5EF4-FFF2-40B4-BE49-F238E27FC236}">
                <a16:creationId xmlns:a16="http://schemas.microsoft.com/office/drawing/2014/main" id="{B71DB3C4-10A6-623F-0C34-1BB65478CE8D}"/>
              </a:ext>
            </a:extLst>
          </p:cNvPr>
          <p:cNvGrpSpPr/>
          <p:nvPr/>
        </p:nvGrpSpPr>
        <p:grpSpPr>
          <a:xfrm>
            <a:off x="3321049" y="2475633"/>
            <a:ext cx="2512637" cy="3220317"/>
            <a:chOff x="5265869" y="1518826"/>
            <a:chExt cx="3289258" cy="4528252"/>
          </a:xfrm>
        </p:grpSpPr>
        <p:pic>
          <p:nvPicPr>
            <p:cNvPr id="16386" name="Picture 2" descr="Ice height change, Greenland Ice Sheet">
              <a:extLst>
                <a:ext uri="{FF2B5EF4-FFF2-40B4-BE49-F238E27FC236}">
                  <a16:creationId xmlns:a16="http://schemas.microsoft.com/office/drawing/2014/main" id="{C03F68F7-F15B-3C1C-B4A2-3C4DBD131E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65869" y="1518826"/>
              <a:ext cx="3289258" cy="414274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2158429A-9659-1FC5-AFA7-E21D91E78E65}"/>
                </a:ext>
              </a:extLst>
            </p:cNvPr>
            <p:cNvSpPr txBox="1"/>
            <p:nvPr/>
          </p:nvSpPr>
          <p:spPr>
            <a:xfrm>
              <a:off x="5265869" y="5670401"/>
              <a:ext cx="3289258" cy="376677"/>
            </a:xfrm>
            <a:prstGeom prst="rect">
              <a:avLst/>
            </a:prstGeom>
            <a:noFill/>
          </p:spPr>
          <p:txBody>
            <a:bodyPr wrap="square">
              <a:spAutoFit/>
            </a:bodyPr>
            <a:lstStyle/>
            <a:p>
              <a:r>
                <a:rPr lang="en-US" sz="1400" i="0">
                  <a:solidFill>
                    <a:srgbClr val="0070C0"/>
                  </a:solidFill>
                  <a:effectLst/>
                  <a:latin typeface="Open Sans" panose="020F0502020204030204" pitchFamily="34" charset="0"/>
                </a:rPr>
                <a:t>Gardner</a:t>
              </a:r>
              <a:r>
                <a:rPr lang="zh-CN" altLang="en-US" sz="1400" i="0">
                  <a:solidFill>
                    <a:srgbClr val="0070C0"/>
                  </a:solidFill>
                  <a:effectLst/>
                  <a:latin typeface="Open Sans" panose="020F0502020204030204" pitchFamily="34" charset="0"/>
                </a:rPr>
                <a:t> </a:t>
              </a:r>
              <a:r>
                <a:rPr lang="en-US" altLang="zh-CN" sz="1400" i="0">
                  <a:solidFill>
                    <a:srgbClr val="0070C0"/>
                  </a:solidFill>
                  <a:effectLst/>
                  <a:latin typeface="Open Sans" panose="020F0502020204030204" pitchFamily="34" charset="0"/>
                </a:rPr>
                <a:t>et al., 201</a:t>
              </a:r>
              <a:r>
                <a:rPr lang="en-US" altLang="zh-CN" sz="1400">
                  <a:solidFill>
                    <a:srgbClr val="0070C0"/>
                  </a:solidFill>
                  <a:latin typeface="Open Sans" panose="020F0502020204030204" pitchFamily="34" charset="0"/>
                </a:rPr>
                <a:t>9</a:t>
              </a:r>
              <a:endParaRPr lang="en-CN" sz="1400">
                <a:solidFill>
                  <a:srgbClr val="0070C0"/>
                </a:solidFill>
              </a:endParaRPr>
            </a:p>
          </p:txBody>
        </p:sp>
      </p:grpSp>
      <p:grpSp>
        <p:nvGrpSpPr>
          <p:cNvPr id="16" name="Group 15">
            <a:extLst>
              <a:ext uri="{FF2B5EF4-FFF2-40B4-BE49-F238E27FC236}">
                <a16:creationId xmlns:a16="http://schemas.microsoft.com/office/drawing/2014/main" id="{2B94B68A-935B-B47A-E168-00C50BC6414C}"/>
              </a:ext>
            </a:extLst>
          </p:cNvPr>
          <p:cNvGrpSpPr/>
          <p:nvPr/>
        </p:nvGrpSpPr>
        <p:grpSpPr>
          <a:xfrm>
            <a:off x="62630" y="3016561"/>
            <a:ext cx="2941794" cy="2473689"/>
            <a:chOff x="948842" y="1049824"/>
            <a:chExt cx="3420931" cy="2794743"/>
          </a:xfrm>
        </p:grpSpPr>
        <p:pic>
          <p:nvPicPr>
            <p:cNvPr id="6" name="Picture 5" descr="Map&#10;&#10;Description automatically generated">
              <a:extLst>
                <a:ext uri="{FF2B5EF4-FFF2-40B4-BE49-F238E27FC236}">
                  <a16:creationId xmlns:a16="http://schemas.microsoft.com/office/drawing/2014/main" id="{2DC8D6E3-3567-FD00-AEB8-CDA02D97021B}"/>
                </a:ext>
              </a:extLst>
            </p:cNvPr>
            <p:cNvPicPr>
              <a:picLocks noChangeAspect="1"/>
            </p:cNvPicPr>
            <p:nvPr/>
          </p:nvPicPr>
          <p:blipFill rotWithShape="1">
            <a:blip r:embed="rId5"/>
            <a:srcRect l="2421"/>
            <a:stretch/>
          </p:blipFill>
          <p:spPr>
            <a:xfrm>
              <a:off x="948842" y="1049824"/>
              <a:ext cx="3420931" cy="2466236"/>
            </a:xfrm>
            <a:prstGeom prst="rect">
              <a:avLst/>
            </a:prstGeom>
          </p:spPr>
        </p:pic>
        <p:sp>
          <p:nvSpPr>
            <p:cNvPr id="14" name="TextBox 13">
              <a:extLst>
                <a:ext uri="{FF2B5EF4-FFF2-40B4-BE49-F238E27FC236}">
                  <a16:creationId xmlns:a16="http://schemas.microsoft.com/office/drawing/2014/main" id="{1CFBC078-E145-94D9-A8AD-551A0E629FD2}"/>
                </a:ext>
              </a:extLst>
            </p:cNvPr>
            <p:cNvSpPr txBox="1"/>
            <p:nvPr/>
          </p:nvSpPr>
          <p:spPr>
            <a:xfrm>
              <a:off x="1175654" y="3496844"/>
              <a:ext cx="3128802" cy="347723"/>
            </a:xfrm>
            <a:prstGeom prst="rect">
              <a:avLst/>
            </a:prstGeom>
            <a:noFill/>
          </p:spPr>
          <p:txBody>
            <a:bodyPr wrap="square">
              <a:spAutoFit/>
            </a:bodyPr>
            <a:lstStyle/>
            <a:p>
              <a:r>
                <a:rPr lang="en-US" sz="1400">
                  <a:solidFill>
                    <a:srgbClr val="0070C0"/>
                  </a:solidFill>
                  <a:latin typeface="Open Sans" panose="020F0502020204030204" pitchFamily="34" charset="0"/>
                </a:rPr>
                <a:t>Brun</a:t>
              </a:r>
              <a:r>
                <a:rPr lang="zh-CN" altLang="en-US" sz="1400">
                  <a:solidFill>
                    <a:srgbClr val="0070C0"/>
                  </a:solidFill>
                  <a:latin typeface="Open Sans" panose="020F0502020204030204" pitchFamily="34" charset="0"/>
                </a:rPr>
                <a:t> </a:t>
              </a:r>
              <a:r>
                <a:rPr lang="en-US" altLang="zh-CN" sz="1400">
                  <a:solidFill>
                    <a:srgbClr val="0070C0"/>
                  </a:solidFill>
                  <a:latin typeface="Open Sans" panose="020F0502020204030204" pitchFamily="34" charset="0"/>
                </a:rPr>
                <a:t>et al., 2017</a:t>
              </a:r>
              <a:endParaRPr lang="en-CN" sz="1400">
                <a:solidFill>
                  <a:srgbClr val="0070C0"/>
                </a:solidFill>
                <a:latin typeface="Open Sans" panose="020F0502020204030204" pitchFamily="34" charset="0"/>
              </a:endParaRPr>
            </a:p>
          </p:txBody>
        </p:sp>
      </p:grpSp>
      <p:sp>
        <p:nvSpPr>
          <p:cNvPr id="18" name="矩形 4">
            <a:extLst>
              <a:ext uri="{FF2B5EF4-FFF2-40B4-BE49-F238E27FC236}">
                <a16:creationId xmlns:a16="http://schemas.microsoft.com/office/drawing/2014/main" id="{3B69F41B-CA9C-312C-D0BB-3653C0B8050B}"/>
              </a:ext>
            </a:extLst>
          </p:cNvPr>
          <p:cNvSpPr/>
          <p:nvPr/>
        </p:nvSpPr>
        <p:spPr>
          <a:xfrm>
            <a:off x="295088" y="935836"/>
            <a:ext cx="8653664" cy="565539"/>
          </a:xfrm>
          <a:prstGeom prst="rect">
            <a:avLst/>
          </a:prstGeom>
        </p:spPr>
        <p:txBody>
          <a:bodyPr wrap="square">
            <a:spAutoFit/>
          </a:bodyPr>
          <a:lstStyle/>
          <a:p>
            <a:pPr algn="l">
              <a:lnSpc>
                <a:spcPct val="120000"/>
              </a:lnSpc>
              <a:spcBef>
                <a:spcPts val="0"/>
              </a:spcBef>
              <a:spcAft>
                <a:spcPts val="0"/>
              </a:spcAft>
              <a:buClr>
                <a:srgbClr val="10253F"/>
              </a:buClr>
              <a:buSzPct val="75000"/>
              <a:defRPr/>
            </a:pPr>
            <a:r>
              <a:rPr lang="zh-CN" altLang="en-US" sz="2800" b="1" dirty="0">
                <a:solidFill>
                  <a:srgbClr val="333333"/>
                </a:solidFill>
                <a:latin typeface="+mn-ea"/>
                <a:ea typeface="+mn-ea"/>
              </a:rPr>
              <a:t>冰川应用</a:t>
            </a:r>
            <a:endParaRPr lang="en-US" altLang="zh-CN" sz="2800" b="1" dirty="0">
              <a:solidFill>
                <a:srgbClr val="333333"/>
              </a:solidFill>
              <a:latin typeface="+mn-ea"/>
              <a:ea typeface="+mn-ea"/>
            </a:endParaRPr>
          </a:p>
        </p:txBody>
      </p:sp>
      <p:sp>
        <p:nvSpPr>
          <p:cNvPr id="19" name="TextBox 18">
            <a:extLst>
              <a:ext uri="{FF2B5EF4-FFF2-40B4-BE49-F238E27FC236}">
                <a16:creationId xmlns:a16="http://schemas.microsoft.com/office/drawing/2014/main" id="{41D416FC-8BE5-0047-A7E1-04D02C50C3BE}"/>
              </a:ext>
            </a:extLst>
          </p:cNvPr>
          <p:cNvSpPr txBox="1"/>
          <p:nvPr/>
        </p:nvSpPr>
        <p:spPr>
          <a:xfrm>
            <a:off x="295088" y="1424945"/>
            <a:ext cx="8564736" cy="1048172"/>
          </a:xfrm>
          <a:prstGeom prst="rect">
            <a:avLst/>
          </a:prstGeom>
          <a:noFill/>
        </p:spPr>
        <p:txBody>
          <a:bodyPr wrap="square">
            <a:spAutoFit/>
          </a:bodyPr>
          <a:lstStyle/>
          <a:p>
            <a:pPr algn="l">
              <a:lnSpc>
                <a:spcPct val="150000"/>
              </a:lnSpc>
            </a:pPr>
            <a:r>
              <a:rPr lang="zh-CN" altLang="en-US" sz="2200" dirty="0">
                <a:solidFill>
                  <a:srgbClr val="202122"/>
                </a:solidFill>
                <a:latin typeface="+mn-ea"/>
                <a:ea typeface="+mn-ea"/>
              </a:rPr>
              <a:t>研究人员采用卫星测高技术，分别开展了青藏高原冰川、北极格林兰岛冰盖、南极冰盖的监测。</a:t>
            </a:r>
            <a:endParaRPr lang="en-US" altLang="zh-CN" sz="2200" dirty="0">
              <a:solidFill>
                <a:srgbClr val="202122"/>
              </a:solidFill>
              <a:latin typeface="+mn-ea"/>
              <a:ea typeface="+mn-ea"/>
            </a:endParaRPr>
          </a:p>
        </p:txBody>
      </p:sp>
      <p:sp>
        <p:nvSpPr>
          <p:cNvPr id="5" name="文本框 4">
            <a:extLst>
              <a:ext uri="{FF2B5EF4-FFF2-40B4-BE49-F238E27FC236}">
                <a16:creationId xmlns:a16="http://schemas.microsoft.com/office/drawing/2014/main" id="{4B0FCF9C-64DF-52BC-81BC-48CDBB149C3A}"/>
              </a:ext>
            </a:extLst>
          </p:cNvPr>
          <p:cNvSpPr txBox="1"/>
          <p:nvPr/>
        </p:nvSpPr>
        <p:spPr>
          <a:xfrm>
            <a:off x="257675" y="5673946"/>
            <a:ext cx="8753319" cy="1107996"/>
          </a:xfrm>
          <a:prstGeom prst="rect">
            <a:avLst/>
          </a:prstGeom>
          <a:noFill/>
        </p:spPr>
        <p:txBody>
          <a:bodyPr wrap="square">
            <a:spAutoFit/>
          </a:bodyPr>
          <a:lstStyle/>
          <a:p>
            <a:pPr algn="just"/>
            <a:r>
              <a:rPr lang="en-US" altLang="zh-CN" sz="1100" dirty="0">
                <a:solidFill>
                  <a:srgbClr val="0070C0"/>
                </a:solidFill>
                <a:latin typeface="Times New Roman" panose="02020603050405020304" pitchFamily="18" charset="0"/>
                <a:ea typeface="+mn-ea"/>
                <a:cs typeface="Times New Roman" panose="02020603050405020304" pitchFamily="18" charset="0"/>
              </a:rPr>
              <a:t>Brun F, Berthier E, </a:t>
            </a:r>
            <a:r>
              <a:rPr lang="en-US" altLang="zh-CN" sz="1100" dirty="0" err="1">
                <a:solidFill>
                  <a:srgbClr val="0070C0"/>
                </a:solidFill>
                <a:latin typeface="Times New Roman" panose="02020603050405020304" pitchFamily="18" charset="0"/>
                <a:ea typeface="+mn-ea"/>
                <a:cs typeface="Times New Roman" panose="02020603050405020304" pitchFamily="18" charset="0"/>
              </a:rPr>
              <a:t>Wagnon</a:t>
            </a:r>
            <a:r>
              <a:rPr lang="en-US" altLang="zh-CN" sz="1100" dirty="0">
                <a:solidFill>
                  <a:srgbClr val="0070C0"/>
                </a:solidFill>
                <a:latin typeface="Times New Roman" panose="02020603050405020304" pitchFamily="18" charset="0"/>
                <a:ea typeface="+mn-ea"/>
                <a:cs typeface="Times New Roman" panose="02020603050405020304" pitchFamily="18" charset="0"/>
              </a:rPr>
              <a:t> P, et al. A spatially resolved estimate of High Mountain Asia glacier mass balances from 2000 to 2016[J]. Nature geoscience, 2017, 10(9): 668-673.</a:t>
            </a:r>
            <a:endParaRPr lang="en-US" altLang="zh-CN" sz="1100" b="0" i="0" dirty="0">
              <a:solidFill>
                <a:srgbClr val="0070C0"/>
              </a:solidFill>
              <a:effectLst/>
              <a:latin typeface="Times New Roman" panose="02020603050405020304" pitchFamily="18" charset="0"/>
              <a:ea typeface="+mn-ea"/>
              <a:cs typeface="Times New Roman" panose="02020603050405020304" pitchFamily="18" charset="0"/>
            </a:endParaRPr>
          </a:p>
          <a:p>
            <a:pPr algn="just"/>
            <a:r>
              <a:rPr lang="en-US" altLang="zh-CN" sz="1100" b="0" i="0" dirty="0">
                <a:solidFill>
                  <a:srgbClr val="0070C0"/>
                </a:solidFill>
                <a:effectLst/>
                <a:latin typeface="Times New Roman" panose="02020603050405020304" pitchFamily="18" charset="0"/>
                <a:ea typeface="+mn-ea"/>
                <a:cs typeface="Times New Roman" panose="02020603050405020304" pitchFamily="18" charset="0"/>
              </a:rPr>
              <a:t>Gardner, A. S., </a:t>
            </a:r>
            <a:r>
              <a:rPr lang="en-US" altLang="zh-CN" sz="1100" b="0" i="0" dirty="0" err="1">
                <a:solidFill>
                  <a:srgbClr val="0070C0"/>
                </a:solidFill>
                <a:effectLst/>
                <a:latin typeface="Times New Roman" panose="02020603050405020304" pitchFamily="18" charset="0"/>
                <a:ea typeface="+mn-ea"/>
                <a:cs typeface="Times New Roman" panose="02020603050405020304" pitchFamily="18" charset="0"/>
              </a:rPr>
              <a:t>Fahnestock</a:t>
            </a:r>
            <a:r>
              <a:rPr lang="en-US" altLang="zh-CN" sz="1100" b="0" i="0" dirty="0">
                <a:solidFill>
                  <a:srgbClr val="0070C0"/>
                </a:solidFill>
                <a:effectLst/>
                <a:latin typeface="Times New Roman" panose="02020603050405020304" pitchFamily="18" charset="0"/>
                <a:ea typeface="+mn-ea"/>
                <a:cs typeface="Times New Roman" panose="02020603050405020304" pitchFamily="18" charset="0"/>
              </a:rPr>
              <a:t>, M. A. &amp; </a:t>
            </a:r>
            <a:r>
              <a:rPr lang="en-US" altLang="zh-CN" sz="1100" b="0" i="0" dirty="0" err="1">
                <a:solidFill>
                  <a:srgbClr val="0070C0"/>
                </a:solidFill>
                <a:effectLst/>
                <a:latin typeface="Times New Roman" panose="02020603050405020304" pitchFamily="18" charset="0"/>
                <a:ea typeface="+mn-ea"/>
                <a:cs typeface="Times New Roman" panose="02020603050405020304" pitchFamily="18" charset="0"/>
              </a:rPr>
              <a:t>Scambos</a:t>
            </a:r>
            <a:r>
              <a:rPr lang="en-US" altLang="zh-CN" sz="1100" b="0" i="0" dirty="0">
                <a:solidFill>
                  <a:srgbClr val="0070C0"/>
                </a:solidFill>
                <a:effectLst/>
                <a:latin typeface="Times New Roman" panose="02020603050405020304" pitchFamily="18" charset="0"/>
                <a:ea typeface="+mn-ea"/>
                <a:cs typeface="Times New Roman" panose="02020603050405020304" pitchFamily="18" charset="0"/>
              </a:rPr>
              <a:t>, T. A. ITS_</a:t>
            </a:r>
            <a:r>
              <a:rPr lang="en-US" altLang="zh-CN" sz="1100" dirty="0">
                <a:solidFill>
                  <a:srgbClr val="0070C0"/>
                </a:solidFill>
                <a:latin typeface="Times New Roman" panose="02020603050405020304" pitchFamily="18" charset="0"/>
                <a:ea typeface="+mn-ea"/>
                <a:cs typeface="Times New Roman" panose="02020603050405020304" pitchFamily="18" charset="0"/>
              </a:rPr>
              <a:t>LIVE Regional Glacier and Ice Sheet Surface Velocities. (2019).</a:t>
            </a:r>
          </a:p>
          <a:p>
            <a:pPr algn="just"/>
            <a:r>
              <a:rPr lang="en-US" altLang="zh-CN" sz="1100" dirty="0">
                <a:solidFill>
                  <a:srgbClr val="0070C0"/>
                </a:solidFill>
                <a:latin typeface="Times New Roman" panose="02020603050405020304" pitchFamily="18" charset="0"/>
                <a:ea typeface="+mn-ea"/>
                <a:cs typeface="Times New Roman" panose="02020603050405020304" pitchFamily="18" charset="0"/>
              </a:rPr>
              <a:t>Gardner A S, </a:t>
            </a:r>
            <a:r>
              <a:rPr lang="en-US" altLang="zh-CN" sz="1100" dirty="0" err="1">
                <a:solidFill>
                  <a:srgbClr val="0070C0"/>
                </a:solidFill>
                <a:latin typeface="Times New Roman" panose="02020603050405020304" pitchFamily="18" charset="0"/>
                <a:ea typeface="+mn-ea"/>
                <a:cs typeface="Times New Roman" panose="02020603050405020304" pitchFamily="18" charset="0"/>
              </a:rPr>
              <a:t>Moholdt</a:t>
            </a:r>
            <a:r>
              <a:rPr lang="en-US" altLang="zh-CN" sz="1100" dirty="0">
                <a:solidFill>
                  <a:srgbClr val="0070C0"/>
                </a:solidFill>
                <a:latin typeface="Times New Roman" panose="02020603050405020304" pitchFamily="18" charset="0"/>
                <a:ea typeface="+mn-ea"/>
                <a:cs typeface="Times New Roman" panose="02020603050405020304" pitchFamily="18" charset="0"/>
              </a:rPr>
              <a:t> G, </a:t>
            </a:r>
            <a:r>
              <a:rPr lang="en-US" altLang="zh-CN" sz="1100" dirty="0" err="1">
                <a:solidFill>
                  <a:srgbClr val="0070C0"/>
                </a:solidFill>
                <a:latin typeface="Times New Roman" panose="02020603050405020304" pitchFamily="18" charset="0"/>
                <a:ea typeface="+mn-ea"/>
                <a:cs typeface="Times New Roman" panose="02020603050405020304" pitchFamily="18" charset="0"/>
              </a:rPr>
              <a:t>Scambos</a:t>
            </a:r>
            <a:r>
              <a:rPr lang="en-US" altLang="zh-CN" sz="1100" dirty="0">
                <a:solidFill>
                  <a:srgbClr val="0070C0"/>
                </a:solidFill>
                <a:latin typeface="Times New Roman" panose="02020603050405020304" pitchFamily="18" charset="0"/>
                <a:ea typeface="+mn-ea"/>
                <a:cs typeface="Times New Roman" panose="02020603050405020304" pitchFamily="18" charset="0"/>
              </a:rPr>
              <a:t> T, et al. Increased West Antarctic and unchanged East Antarctic ice discharge over the last 7 years[J]. The Cryosphere, 2018, 12(2): 521-547.</a:t>
            </a:r>
          </a:p>
        </p:txBody>
      </p:sp>
    </p:spTree>
    <p:extLst>
      <p:ext uri="{BB962C8B-B14F-4D97-AF65-F5344CB8AC3E}">
        <p14:creationId xmlns:p14="http://schemas.microsoft.com/office/powerpoint/2010/main" val="56966892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471863"/>
            <a:ext cx="9144000" cy="1543050"/>
          </a:xfrm>
          <a:prstGeom prst="rect">
            <a:avLst/>
          </a:prstGeom>
          <a:solidFill>
            <a:schemeClr val="accent1"/>
          </a:solidFill>
          <a:ln>
            <a:noFill/>
          </a:ln>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
        <p:nvSpPr>
          <p:cNvPr id="7" name="矩形 6"/>
          <p:cNvSpPr/>
          <p:nvPr/>
        </p:nvSpPr>
        <p:spPr>
          <a:xfrm>
            <a:off x="189064" y="3868892"/>
            <a:ext cx="8753057" cy="707886"/>
          </a:xfrm>
          <a:prstGeom prst="rect">
            <a:avLst/>
          </a:prstGeom>
        </p:spPr>
        <p:txBody>
          <a:bodyPr wrap="square">
            <a:spAutoFit/>
          </a:bodyPr>
          <a:lstStyle/>
          <a:p>
            <a:pPr algn="l" fontAlgn="auto">
              <a:spcBef>
                <a:spcPts val="0"/>
              </a:spcBef>
              <a:spcAft>
                <a:spcPts val="0"/>
              </a:spcAft>
            </a:pPr>
            <a:r>
              <a:rPr lang="zh-CN" altLang="en-US" sz="4000" b="1" dirty="0">
                <a:latin typeface="微软雅黑" pitchFamily="34" charset="-122"/>
                <a:ea typeface="微软雅黑" pitchFamily="34" charset="-122"/>
              </a:rPr>
              <a:t>三、卫星测高发展趋势</a:t>
            </a:r>
          </a:p>
        </p:txBody>
      </p:sp>
      <p:sp>
        <p:nvSpPr>
          <p:cNvPr id="8" name="矩形 7"/>
          <p:cNvSpPr/>
          <p:nvPr/>
        </p:nvSpPr>
        <p:spPr>
          <a:xfrm>
            <a:off x="0" y="5014912"/>
            <a:ext cx="9144000" cy="72000"/>
          </a:xfrm>
          <a:prstGeom prst="rect">
            <a:avLst/>
          </a:prstGeom>
          <a:solidFill>
            <a:schemeClr val="tx1">
              <a:lumMod val="75000"/>
            </a:schemeClr>
          </a:solidFill>
          <a:effectLst/>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75538156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324276-E184-F4DF-CF16-47C369CC6036}"/>
              </a:ext>
            </a:extLst>
          </p:cNvPr>
          <p:cNvSpPr>
            <a:spLocks noGrp="1"/>
          </p:cNvSpPr>
          <p:nvPr>
            <p:ph type="title"/>
          </p:nvPr>
        </p:nvSpPr>
        <p:spPr/>
        <p:txBody>
          <a:bodyPr/>
          <a:lstStyle/>
          <a:p>
            <a:r>
              <a:rPr lang="zh-CN" altLang="en-US" dirty="0">
                <a:latin typeface="+mn-ea"/>
              </a:rPr>
              <a:t>三、卫星测高技术发展趋势</a:t>
            </a:r>
            <a:endParaRPr lang="en-CN" dirty="0"/>
          </a:p>
        </p:txBody>
      </p:sp>
      <p:sp>
        <p:nvSpPr>
          <p:cNvPr id="4" name="Slide Number Placeholder 3">
            <a:extLst>
              <a:ext uri="{FF2B5EF4-FFF2-40B4-BE49-F238E27FC236}">
                <a16:creationId xmlns:a16="http://schemas.microsoft.com/office/drawing/2014/main" id="{B6D75914-3240-6005-5B6C-BAD69AB0A7D5}"/>
              </a:ext>
            </a:extLst>
          </p:cNvPr>
          <p:cNvSpPr>
            <a:spLocks noGrp="1"/>
          </p:cNvSpPr>
          <p:nvPr>
            <p:ph type="sldNum" sz="quarter" idx="10"/>
          </p:nvPr>
        </p:nvSpPr>
        <p:spPr/>
        <p:txBody>
          <a:bodyPr/>
          <a:lstStyle/>
          <a:p>
            <a:fld id="{B8E54011-88F9-4C11-89A5-A0E112247FEB}" type="slidenum">
              <a:rPr lang="zh-CN" altLang="en-US" smtClean="0"/>
              <a:pPr/>
              <a:t>27</a:t>
            </a:fld>
            <a:endParaRPr lang="zh-CN" altLang="en-US"/>
          </a:p>
        </p:txBody>
      </p:sp>
      <p:sp>
        <p:nvSpPr>
          <p:cNvPr id="18" name="矩形 4">
            <a:extLst>
              <a:ext uri="{FF2B5EF4-FFF2-40B4-BE49-F238E27FC236}">
                <a16:creationId xmlns:a16="http://schemas.microsoft.com/office/drawing/2014/main" id="{3B69F41B-CA9C-312C-D0BB-3653C0B8050B}"/>
              </a:ext>
            </a:extLst>
          </p:cNvPr>
          <p:cNvSpPr/>
          <p:nvPr/>
        </p:nvSpPr>
        <p:spPr>
          <a:xfrm>
            <a:off x="506184" y="935836"/>
            <a:ext cx="8442567" cy="565539"/>
          </a:xfrm>
          <a:prstGeom prst="rect">
            <a:avLst/>
          </a:prstGeom>
        </p:spPr>
        <p:txBody>
          <a:bodyPr wrap="square">
            <a:spAutoFit/>
          </a:bodyPr>
          <a:lstStyle/>
          <a:p>
            <a:pPr algn="l">
              <a:lnSpc>
                <a:spcPct val="120000"/>
              </a:lnSpc>
              <a:spcBef>
                <a:spcPts val="0"/>
              </a:spcBef>
              <a:spcAft>
                <a:spcPts val="0"/>
              </a:spcAft>
              <a:buClr>
                <a:srgbClr val="10253F"/>
              </a:buClr>
              <a:buSzPct val="75000"/>
              <a:defRPr/>
            </a:pPr>
            <a:r>
              <a:rPr lang="en-US" altLang="zh-CN" sz="2800" b="1" dirty="0">
                <a:solidFill>
                  <a:srgbClr val="333333"/>
                </a:solidFill>
                <a:latin typeface="+mn-ea"/>
                <a:ea typeface="+mn-ea"/>
              </a:rPr>
              <a:t>1. </a:t>
            </a:r>
            <a:r>
              <a:rPr lang="zh-CN" altLang="en-US" sz="2800" b="1" dirty="0">
                <a:solidFill>
                  <a:srgbClr val="333333"/>
                </a:solidFill>
                <a:latin typeface="+mn-ea"/>
                <a:ea typeface="+mn-ea"/>
              </a:rPr>
              <a:t>卫星测高技术的内陆水域应用</a:t>
            </a:r>
            <a:endParaRPr lang="en-US" altLang="zh-CN" sz="2800" b="1" dirty="0">
              <a:solidFill>
                <a:srgbClr val="333333"/>
              </a:solidFill>
              <a:latin typeface="+mn-ea"/>
              <a:ea typeface="+mn-ea"/>
            </a:endParaRPr>
          </a:p>
        </p:txBody>
      </p:sp>
      <p:sp>
        <p:nvSpPr>
          <p:cNvPr id="19" name="TextBox 18">
            <a:extLst>
              <a:ext uri="{FF2B5EF4-FFF2-40B4-BE49-F238E27FC236}">
                <a16:creationId xmlns:a16="http://schemas.microsoft.com/office/drawing/2014/main" id="{41D416FC-8BE5-0047-A7E1-04D02C50C3BE}"/>
              </a:ext>
            </a:extLst>
          </p:cNvPr>
          <p:cNvSpPr txBox="1"/>
          <p:nvPr/>
        </p:nvSpPr>
        <p:spPr>
          <a:xfrm>
            <a:off x="506185" y="1636523"/>
            <a:ext cx="8337297" cy="4256293"/>
          </a:xfrm>
          <a:prstGeom prst="rect">
            <a:avLst/>
          </a:prstGeom>
          <a:noFill/>
        </p:spPr>
        <p:txBody>
          <a:bodyPr wrap="square">
            <a:spAutoFit/>
          </a:bodyPr>
          <a:lstStyle/>
          <a:p>
            <a:pPr algn="l">
              <a:lnSpc>
                <a:spcPct val="150000"/>
              </a:lnSpc>
            </a:pPr>
            <a:r>
              <a:rPr lang="zh-CN" altLang="en-US" sz="2500" u="sng" dirty="0">
                <a:solidFill>
                  <a:srgbClr val="202122"/>
                </a:solidFill>
                <a:latin typeface="+mn-ea"/>
                <a:ea typeface="+mn-ea"/>
              </a:rPr>
              <a:t>海洋观测是卫星测高技术的首要目标</a:t>
            </a:r>
            <a:r>
              <a:rPr lang="zh-CN" altLang="en-US" sz="2500" dirty="0">
                <a:solidFill>
                  <a:srgbClr val="202122"/>
                </a:solidFill>
                <a:latin typeface="+mn-ea"/>
                <a:ea typeface="+mn-ea"/>
              </a:rPr>
              <a:t>。由于卫星测高技术的发展，研究人员探索了卫星测高技术在内陆水域水位测量方面的应用潜力，同时成功开展了内陆河湖水位测量应用。</a:t>
            </a:r>
            <a:endParaRPr lang="en-US" altLang="zh-CN" sz="2500" dirty="0">
              <a:solidFill>
                <a:srgbClr val="202122"/>
              </a:solidFill>
              <a:latin typeface="+mn-ea"/>
              <a:ea typeface="+mn-ea"/>
            </a:endParaRPr>
          </a:p>
          <a:p>
            <a:pPr algn="l">
              <a:lnSpc>
                <a:spcPct val="150000"/>
              </a:lnSpc>
            </a:pPr>
            <a:r>
              <a:rPr lang="zh-CN" altLang="en-US" sz="2500" dirty="0">
                <a:solidFill>
                  <a:srgbClr val="202122"/>
                </a:solidFill>
                <a:latin typeface="+mn-ea"/>
                <a:ea typeface="+mn-ea"/>
              </a:rPr>
              <a:t>由于</a:t>
            </a:r>
            <a:r>
              <a:rPr lang="zh-CN" altLang="en-US" sz="2500" b="1" dirty="0">
                <a:solidFill>
                  <a:srgbClr val="202122"/>
                </a:solidFill>
                <a:latin typeface="+mn-ea"/>
                <a:ea typeface="+mn-ea"/>
              </a:rPr>
              <a:t>内陆水域尺度小，环境复杂，卫星测高技术在内陆水域水位测量中仍面临较多挑战</a:t>
            </a:r>
            <a:r>
              <a:rPr lang="zh-CN" altLang="en-US" sz="2500" dirty="0">
                <a:solidFill>
                  <a:srgbClr val="202122"/>
                </a:solidFill>
                <a:latin typeface="+mn-ea"/>
                <a:ea typeface="+mn-ea"/>
              </a:rPr>
              <a:t>，未来测高技术开发中，内陆水域水位测量技术及应用仍然为一个重要研究方向。</a:t>
            </a:r>
            <a:endParaRPr lang="en-US" altLang="zh-CN" sz="2500" dirty="0">
              <a:solidFill>
                <a:srgbClr val="202122"/>
              </a:solidFill>
              <a:latin typeface="+mn-ea"/>
              <a:ea typeface="+mn-ea"/>
            </a:endParaRPr>
          </a:p>
        </p:txBody>
      </p:sp>
    </p:spTree>
    <p:extLst>
      <p:ext uri="{BB962C8B-B14F-4D97-AF65-F5344CB8AC3E}">
        <p14:creationId xmlns:p14="http://schemas.microsoft.com/office/powerpoint/2010/main" val="102255710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324276-E184-F4DF-CF16-47C369CC6036}"/>
              </a:ext>
            </a:extLst>
          </p:cNvPr>
          <p:cNvSpPr>
            <a:spLocks noGrp="1"/>
          </p:cNvSpPr>
          <p:nvPr>
            <p:ph type="title"/>
          </p:nvPr>
        </p:nvSpPr>
        <p:spPr/>
        <p:txBody>
          <a:bodyPr/>
          <a:lstStyle/>
          <a:p>
            <a:r>
              <a:rPr lang="zh-CN" altLang="en-US" dirty="0">
                <a:latin typeface="+mn-ea"/>
              </a:rPr>
              <a:t>三、卫星测高技术发展趋势</a:t>
            </a:r>
            <a:endParaRPr lang="en-CN" dirty="0"/>
          </a:p>
        </p:txBody>
      </p:sp>
      <p:sp>
        <p:nvSpPr>
          <p:cNvPr id="4" name="Slide Number Placeholder 3">
            <a:extLst>
              <a:ext uri="{FF2B5EF4-FFF2-40B4-BE49-F238E27FC236}">
                <a16:creationId xmlns:a16="http://schemas.microsoft.com/office/drawing/2014/main" id="{B6D75914-3240-6005-5B6C-BAD69AB0A7D5}"/>
              </a:ext>
            </a:extLst>
          </p:cNvPr>
          <p:cNvSpPr>
            <a:spLocks noGrp="1"/>
          </p:cNvSpPr>
          <p:nvPr>
            <p:ph type="sldNum" sz="quarter" idx="10"/>
          </p:nvPr>
        </p:nvSpPr>
        <p:spPr>
          <a:xfrm>
            <a:off x="7878416" y="6356350"/>
            <a:ext cx="808383" cy="365125"/>
          </a:xfrm>
        </p:spPr>
        <p:txBody>
          <a:bodyPr/>
          <a:lstStyle/>
          <a:p>
            <a:fld id="{B8E54011-88F9-4C11-89A5-A0E112247FEB}" type="slidenum">
              <a:rPr lang="zh-CN" altLang="en-US" smtClean="0"/>
              <a:pPr/>
              <a:t>28</a:t>
            </a:fld>
            <a:endParaRPr lang="zh-CN" altLang="en-US"/>
          </a:p>
        </p:txBody>
      </p:sp>
      <p:sp>
        <p:nvSpPr>
          <p:cNvPr id="18" name="矩形 4">
            <a:extLst>
              <a:ext uri="{FF2B5EF4-FFF2-40B4-BE49-F238E27FC236}">
                <a16:creationId xmlns:a16="http://schemas.microsoft.com/office/drawing/2014/main" id="{3B69F41B-CA9C-312C-D0BB-3653C0B8050B}"/>
              </a:ext>
            </a:extLst>
          </p:cNvPr>
          <p:cNvSpPr/>
          <p:nvPr/>
        </p:nvSpPr>
        <p:spPr>
          <a:xfrm>
            <a:off x="457200" y="935836"/>
            <a:ext cx="8491552" cy="565539"/>
          </a:xfrm>
          <a:prstGeom prst="rect">
            <a:avLst/>
          </a:prstGeom>
        </p:spPr>
        <p:txBody>
          <a:bodyPr wrap="square">
            <a:spAutoFit/>
          </a:bodyPr>
          <a:lstStyle/>
          <a:p>
            <a:pPr algn="l">
              <a:lnSpc>
                <a:spcPct val="120000"/>
              </a:lnSpc>
              <a:spcBef>
                <a:spcPts val="0"/>
              </a:spcBef>
              <a:spcAft>
                <a:spcPts val="0"/>
              </a:spcAft>
              <a:buClr>
                <a:srgbClr val="10253F"/>
              </a:buClr>
              <a:buSzPct val="75000"/>
              <a:defRPr/>
            </a:pPr>
            <a:r>
              <a:rPr lang="en-US" altLang="zh-CN" sz="2800" b="1" dirty="0">
                <a:solidFill>
                  <a:srgbClr val="333333"/>
                </a:solidFill>
                <a:latin typeface="+mn-ea"/>
                <a:ea typeface="+mn-ea"/>
              </a:rPr>
              <a:t>2. </a:t>
            </a:r>
            <a:r>
              <a:rPr lang="zh-CN" altLang="en-US" sz="2800" b="1" dirty="0">
                <a:solidFill>
                  <a:srgbClr val="333333"/>
                </a:solidFill>
                <a:latin typeface="+mn-ea"/>
                <a:ea typeface="+mn-ea"/>
              </a:rPr>
              <a:t>多源海量测高数据处理</a:t>
            </a:r>
            <a:endParaRPr lang="en-US" altLang="zh-CN" sz="2800" b="1" dirty="0">
              <a:solidFill>
                <a:srgbClr val="333333"/>
              </a:solidFill>
              <a:latin typeface="+mn-ea"/>
              <a:ea typeface="+mn-ea"/>
            </a:endParaRPr>
          </a:p>
        </p:txBody>
      </p:sp>
      <p:sp>
        <p:nvSpPr>
          <p:cNvPr id="19" name="TextBox 18">
            <a:extLst>
              <a:ext uri="{FF2B5EF4-FFF2-40B4-BE49-F238E27FC236}">
                <a16:creationId xmlns:a16="http://schemas.microsoft.com/office/drawing/2014/main" id="{41D416FC-8BE5-0047-A7E1-04D02C50C3BE}"/>
              </a:ext>
            </a:extLst>
          </p:cNvPr>
          <p:cNvSpPr txBox="1"/>
          <p:nvPr/>
        </p:nvSpPr>
        <p:spPr>
          <a:xfrm>
            <a:off x="495300" y="1504341"/>
            <a:ext cx="8278586" cy="4597541"/>
          </a:xfrm>
          <a:prstGeom prst="rect">
            <a:avLst/>
          </a:prstGeom>
          <a:noFill/>
        </p:spPr>
        <p:txBody>
          <a:bodyPr wrap="square">
            <a:spAutoFit/>
          </a:bodyPr>
          <a:lstStyle/>
          <a:p>
            <a:pPr algn="l">
              <a:lnSpc>
                <a:spcPct val="200000"/>
              </a:lnSpc>
            </a:pPr>
            <a:r>
              <a:rPr lang="zh-CN" altLang="en-US" dirty="0">
                <a:solidFill>
                  <a:srgbClr val="202122"/>
                </a:solidFill>
                <a:latin typeface="+mn-ea"/>
                <a:ea typeface="+mn-ea"/>
              </a:rPr>
              <a:t>近</a:t>
            </a:r>
            <a:r>
              <a:rPr lang="en-US" altLang="zh-CN" dirty="0">
                <a:solidFill>
                  <a:srgbClr val="202122"/>
                </a:solidFill>
                <a:latin typeface="+mn-ea"/>
                <a:ea typeface="+mn-ea"/>
              </a:rPr>
              <a:t>40</a:t>
            </a:r>
            <a:r>
              <a:rPr lang="zh-CN" altLang="en-US" dirty="0">
                <a:solidFill>
                  <a:srgbClr val="202122"/>
                </a:solidFill>
                <a:latin typeface="+mn-ea"/>
                <a:ea typeface="+mn-ea"/>
              </a:rPr>
              <a:t>年来，测高卫星不断发射，迄今为止已经积累了海量测高数据。对不同卫星不同传感器获取的数据进行协同运用，可以为地学、大地测量学和海洋学的研究提供充分数据支撑，进而最大程度发挥测高数据应用价值。</a:t>
            </a:r>
            <a:endParaRPr lang="en-US" altLang="zh-CN" dirty="0">
              <a:solidFill>
                <a:srgbClr val="202122"/>
              </a:solidFill>
              <a:latin typeface="+mn-ea"/>
              <a:ea typeface="+mn-ea"/>
            </a:endParaRPr>
          </a:p>
          <a:p>
            <a:pPr algn="l">
              <a:lnSpc>
                <a:spcPct val="200000"/>
              </a:lnSpc>
            </a:pPr>
            <a:r>
              <a:rPr lang="zh-CN" altLang="en-US" b="1" dirty="0">
                <a:solidFill>
                  <a:srgbClr val="202122"/>
                </a:solidFill>
                <a:latin typeface="+mn-ea"/>
                <a:ea typeface="+mn-ea"/>
              </a:rPr>
              <a:t>因此开展多源海量测高数据联合处理技术开发是当前卫星测高领域的重要发展方向</a:t>
            </a:r>
            <a:r>
              <a:rPr lang="zh-CN" altLang="en-US" dirty="0">
                <a:solidFill>
                  <a:srgbClr val="202122"/>
                </a:solidFill>
                <a:latin typeface="+mn-ea"/>
                <a:ea typeface="+mn-ea"/>
              </a:rPr>
              <a:t>。</a:t>
            </a:r>
            <a:endParaRPr lang="en-US" altLang="zh-CN" dirty="0">
              <a:solidFill>
                <a:srgbClr val="202122"/>
              </a:solidFill>
              <a:latin typeface="+mn-ea"/>
              <a:ea typeface="+mn-ea"/>
            </a:endParaRPr>
          </a:p>
        </p:txBody>
      </p:sp>
    </p:spTree>
    <p:extLst>
      <p:ext uri="{BB962C8B-B14F-4D97-AF65-F5344CB8AC3E}">
        <p14:creationId xmlns:p14="http://schemas.microsoft.com/office/powerpoint/2010/main" val="3589717280"/>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324276-E184-F4DF-CF16-47C369CC6036}"/>
              </a:ext>
            </a:extLst>
          </p:cNvPr>
          <p:cNvSpPr>
            <a:spLocks noGrp="1"/>
          </p:cNvSpPr>
          <p:nvPr>
            <p:ph type="title"/>
          </p:nvPr>
        </p:nvSpPr>
        <p:spPr/>
        <p:txBody>
          <a:bodyPr/>
          <a:lstStyle/>
          <a:p>
            <a:r>
              <a:rPr lang="zh-CN" altLang="en-US" dirty="0">
                <a:latin typeface="+mn-ea"/>
              </a:rPr>
              <a:t>三、卫星测高技术发展趋势</a:t>
            </a:r>
            <a:endParaRPr lang="en-CN" dirty="0"/>
          </a:p>
        </p:txBody>
      </p:sp>
      <p:sp>
        <p:nvSpPr>
          <p:cNvPr id="4" name="Slide Number Placeholder 3">
            <a:extLst>
              <a:ext uri="{FF2B5EF4-FFF2-40B4-BE49-F238E27FC236}">
                <a16:creationId xmlns:a16="http://schemas.microsoft.com/office/drawing/2014/main" id="{B6D75914-3240-6005-5B6C-BAD69AB0A7D5}"/>
              </a:ext>
            </a:extLst>
          </p:cNvPr>
          <p:cNvSpPr>
            <a:spLocks noGrp="1"/>
          </p:cNvSpPr>
          <p:nvPr>
            <p:ph type="sldNum" sz="quarter" idx="10"/>
          </p:nvPr>
        </p:nvSpPr>
        <p:spPr/>
        <p:txBody>
          <a:bodyPr/>
          <a:lstStyle/>
          <a:p>
            <a:fld id="{B8E54011-88F9-4C11-89A5-A0E112247FEB}" type="slidenum">
              <a:rPr lang="zh-CN" altLang="en-US" smtClean="0"/>
              <a:pPr/>
              <a:t>29</a:t>
            </a:fld>
            <a:endParaRPr lang="zh-CN" altLang="en-US"/>
          </a:p>
        </p:txBody>
      </p:sp>
      <p:sp>
        <p:nvSpPr>
          <p:cNvPr id="18" name="矩形 4">
            <a:extLst>
              <a:ext uri="{FF2B5EF4-FFF2-40B4-BE49-F238E27FC236}">
                <a16:creationId xmlns:a16="http://schemas.microsoft.com/office/drawing/2014/main" id="{3B69F41B-CA9C-312C-D0BB-3653C0B8050B}"/>
              </a:ext>
            </a:extLst>
          </p:cNvPr>
          <p:cNvSpPr/>
          <p:nvPr/>
        </p:nvSpPr>
        <p:spPr>
          <a:xfrm>
            <a:off x="457200" y="935836"/>
            <a:ext cx="8491552" cy="565539"/>
          </a:xfrm>
          <a:prstGeom prst="rect">
            <a:avLst/>
          </a:prstGeom>
        </p:spPr>
        <p:txBody>
          <a:bodyPr wrap="square">
            <a:spAutoFit/>
          </a:bodyPr>
          <a:lstStyle/>
          <a:p>
            <a:pPr algn="l">
              <a:lnSpc>
                <a:spcPct val="120000"/>
              </a:lnSpc>
              <a:spcBef>
                <a:spcPts val="0"/>
              </a:spcBef>
              <a:spcAft>
                <a:spcPts val="0"/>
              </a:spcAft>
              <a:buClr>
                <a:srgbClr val="10253F"/>
              </a:buClr>
              <a:buSzPct val="75000"/>
              <a:defRPr/>
            </a:pPr>
            <a:r>
              <a:rPr lang="en-US" altLang="zh-CN" sz="2800" b="1" dirty="0">
                <a:solidFill>
                  <a:srgbClr val="333333"/>
                </a:solidFill>
                <a:latin typeface="+mn-ea"/>
                <a:ea typeface="+mn-ea"/>
              </a:rPr>
              <a:t>3. </a:t>
            </a:r>
            <a:r>
              <a:rPr lang="zh-CN" altLang="en-US" sz="2800" b="1" dirty="0">
                <a:solidFill>
                  <a:srgbClr val="333333"/>
                </a:solidFill>
                <a:latin typeface="+mn-ea"/>
                <a:ea typeface="+mn-ea"/>
              </a:rPr>
              <a:t>科研到生产实践应用</a:t>
            </a:r>
            <a:endParaRPr lang="en-US" altLang="zh-CN" sz="2800" b="1" dirty="0">
              <a:solidFill>
                <a:srgbClr val="333333"/>
              </a:solidFill>
              <a:latin typeface="+mn-ea"/>
              <a:ea typeface="+mn-ea"/>
            </a:endParaRPr>
          </a:p>
        </p:txBody>
      </p:sp>
      <p:sp>
        <p:nvSpPr>
          <p:cNvPr id="19" name="TextBox 18">
            <a:extLst>
              <a:ext uri="{FF2B5EF4-FFF2-40B4-BE49-F238E27FC236}">
                <a16:creationId xmlns:a16="http://schemas.microsoft.com/office/drawing/2014/main" id="{41D416FC-8BE5-0047-A7E1-04D02C50C3BE}"/>
              </a:ext>
            </a:extLst>
          </p:cNvPr>
          <p:cNvSpPr txBox="1"/>
          <p:nvPr/>
        </p:nvSpPr>
        <p:spPr>
          <a:xfrm>
            <a:off x="495300" y="1488012"/>
            <a:ext cx="8278586" cy="3375732"/>
          </a:xfrm>
          <a:prstGeom prst="rect">
            <a:avLst/>
          </a:prstGeom>
          <a:noFill/>
        </p:spPr>
        <p:txBody>
          <a:bodyPr wrap="square">
            <a:spAutoFit/>
          </a:bodyPr>
          <a:lstStyle/>
          <a:p>
            <a:pPr algn="l">
              <a:lnSpc>
                <a:spcPct val="200000"/>
              </a:lnSpc>
            </a:pPr>
            <a:r>
              <a:rPr lang="zh-CN" altLang="en-US" sz="2200" dirty="0">
                <a:solidFill>
                  <a:srgbClr val="202122"/>
                </a:solidFill>
                <a:latin typeface="+mn-ea"/>
                <a:ea typeface="+mn-ea"/>
              </a:rPr>
              <a:t>当前卫星测高观测平台不断丰富，数据分辨率及精度不断提高，</a:t>
            </a:r>
            <a:r>
              <a:rPr lang="zh-CN" altLang="en-US" sz="2200" u="sng" dirty="0">
                <a:solidFill>
                  <a:srgbClr val="202122"/>
                </a:solidFill>
                <a:latin typeface="+mn-ea"/>
                <a:ea typeface="+mn-ea"/>
              </a:rPr>
              <a:t>卫星测高技术的应用也从单一的科学研究扩展到社会生产实践应用之中</a:t>
            </a:r>
            <a:r>
              <a:rPr lang="zh-CN" altLang="en-US" sz="2200" dirty="0">
                <a:solidFill>
                  <a:srgbClr val="202122"/>
                </a:solidFill>
                <a:latin typeface="+mn-ea"/>
                <a:ea typeface="+mn-ea"/>
              </a:rPr>
              <a:t>。例如，通过对农业区水域水位的实时观测，能为农业区干旱和洪水灾害的预防提供数据支撑。同时也可为作物估产提供数据支撑。</a:t>
            </a:r>
            <a:endParaRPr lang="en-US" altLang="zh-CN" sz="2200" dirty="0">
              <a:solidFill>
                <a:srgbClr val="202122"/>
              </a:solidFill>
              <a:latin typeface="+mn-ea"/>
              <a:ea typeface="+mn-ea"/>
            </a:endParaRPr>
          </a:p>
        </p:txBody>
      </p:sp>
    </p:spTree>
    <p:extLst>
      <p:ext uri="{BB962C8B-B14F-4D97-AF65-F5344CB8AC3E}">
        <p14:creationId xmlns:p14="http://schemas.microsoft.com/office/powerpoint/2010/main" val="243953402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884446-BEF8-2C26-CB13-4DA76845DDD5}"/>
            </a:ext>
          </a:extLst>
        </p:cNvPr>
        <p:cNvGrpSpPr/>
        <p:nvPr/>
      </p:nvGrpSpPr>
      <p:grpSpPr>
        <a:xfrm>
          <a:off x="0" y="0"/>
          <a:ext cx="0" cy="0"/>
          <a:chOff x="0" y="0"/>
          <a:chExt cx="0" cy="0"/>
        </a:xfrm>
      </p:grpSpPr>
      <p:sp>
        <p:nvSpPr>
          <p:cNvPr id="3" name="标题 2">
            <a:extLst>
              <a:ext uri="{FF2B5EF4-FFF2-40B4-BE49-F238E27FC236}">
                <a16:creationId xmlns:a16="http://schemas.microsoft.com/office/drawing/2014/main" id="{DA19CBDA-1DDC-DBA1-25A9-A1CCFD731BD9}"/>
              </a:ext>
            </a:extLst>
          </p:cNvPr>
          <p:cNvSpPr>
            <a:spLocks noGrp="1"/>
          </p:cNvSpPr>
          <p:nvPr>
            <p:ph type="title"/>
          </p:nvPr>
        </p:nvSpPr>
        <p:spPr>
          <a:xfrm>
            <a:off x="0" y="8526"/>
            <a:ext cx="9013371" cy="792162"/>
          </a:xfrm>
        </p:spPr>
        <p:txBody>
          <a:bodyPr/>
          <a:lstStyle/>
          <a:p>
            <a:r>
              <a:rPr lang="zh-CN" altLang="en-US" dirty="0">
                <a:latin typeface="+mn-ea"/>
              </a:rPr>
              <a:t>一、课程简介</a:t>
            </a:r>
            <a:endParaRPr lang="zh-CN" altLang="en-US" dirty="0"/>
          </a:p>
        </p:txBody>
      </p:sp>
      <p:sp>
        <p:nvSpPr>
          <p:cNvPr id="17" name="TextBox 16">
            <a:extLst>
              <a:ext uri="{FF2B5EF4-FFF2-40B4-BE49-F238E27FC236}">
                <a16:creationId xmlns:a16="http://schemas.microsoft.com/office/drawing/2014/main" id="{C94D7FC0-B273-5D16-2030-141D02FEBB03}"/>
              </a:ext>
            </a:extLst>
          </p:cNvPr>
          <p:cNvSpPr txBox="1"/>
          <p:nvPr/>
        </p:nvSpPr>
        <p:spPr>
          <a:xfrm>
            <a:off x="297482" y="1896299"/>
            <a:ext cx="8378040" cy="1976503"/>
          </a:xfrm>
          <a:prstGeom prst="rect">
            <a:avLst/>
          </a:prstGeom>
          <a:noFill/>
        </p:spPr>
        <p:txBody>
          <a:bodyPr wrap="square">
            <a:spAutoFit/>
          </a:bodyPr>
          <a:lstStyle/>
          <a:p>
            <a:pPr algn="just">
              <a:lnSpc>
                <a:spcPct val="150000"/>
              </a:lnSpc>
            </a:pPr>
            <a:r>
              <a:rPr lang="en-US" sz="2300" dirty="0">
                <a:solidFill>
                  <a:srgbClr val="000000"/>
                </a:solidFill>
                <a:latin typeface="+mn-ea"/>
                <a:ea typeface="+mn-ea"/>
                <a:cs typeface="Times New Roman" panose="02020603050405020304" pitchFamily="18" charset="0"/>
              </a:rPr>
              <a:t>1</a:t>
            </a:r>
            <a:r>
              <a:rPr lang="zh-CN" altLang="en-US" sz="2300" dirty="0">
                <a:solidFill>
                  <a:srgbClr val="000000"/>
                </a:solidFill>
                <a:latin typeface="+mn-ea"/>
                <a:ea typeface="+mn-ea"/>
                <a:cs typeface="Times New Roman" panose="02020603050405020304" pitchFamily="18" charset="0"/>
              </a:rPr>
              <a:t>、通过该门课程的学习，了解卫星测高技术发展的历史与现状。</a:t>
            </a:r>
            <a:endParaRPr lang="en-CN" sz="2300" dirty="0">
              <a:solidFill>
                <a:srgbClr val="000000"/>
              </a:solidFill>
              <a:latin typeface="+mn-ea"/>
              <a:ea typeface="+mn-ea"/>
              <a:cs typeface="Times New Roman" panose="02020603050405020304" pitchFamily="18" charset="0"/>
            </a:endParaRPr>
          </a:p>
          <a:p>
            <a:pPr algn="just">
              <a:lnSpc>
                <a:spcPct val="150000"/>
              </a:lnSpc>
            </a:pPr>
            <a:r>
              <a:rPr lang="en-US" sz="2300" dirty="0">
                <a:solidFill>
                  <a:srgbClr val="000000"/>
                </a:solidFill>
                <a:latin typeface="+mn-ea"/>
                <a:ea typeface="+mn-ea"/>
                <a:cs typeface="Times New Roman" panose="02020603050405020304" pitchFamily="18" charset="0"/>
              </a:rPr>
              <a:t>2</a:t>
            </a:r>
            <a:r>
              <a:rPr lang="zh-CN" altLang="en-US" sz="2300" dirty="0">
                <a:solidFill>
                  <a:srgbClr val="000000"/>
                </a:solidFill>
                <a:latin typeface="+mn-ea"/>
                <a:ea typeface="+mn-ea"/>
                <a:cs typeface="Times New Roman" panose="02020603050405020304" pitchFamily="18" charset="0"/>
              </a:rPr>
              <a:t>、通过该门课程学习，掌握卫星测高技术的基本原理。</a:t>
            </a:r>
            <a:endParaRPr lang="en-US" altLang="zh-CN" sz="2300" dirty="0">
              <a:solidFill>
                <a:srgbClr val="000000"/>
              </a:solidFill>
              <a:latin typeface="+mn-ea"/>
              <a:ea typeface="+mn-ea"/>
              <a:cs typeface="Times New Roman" panose="02020603050405020304" pitchFamily="18" charset="0"/>
            </a:endParaRPr>
          </a:p>
          <a:p>
            <a:pPr algn="just">
              <a:lnSpc>
                <a:spcPct val="150000"/>
              </a:lnSpc>
            </a:pPr>
            <a:r>
              <a:rPr lang="en-US" sz="2300" dirty="0">
                <a:solidFill>
                  <a:srgbClr val="000000"/>
                </a:solidFill>
                <a:latin typeface="+mn-ea"/>
                <a:ea typeface="+mn-ea"/>
                <a:cs typeface="Times New Roman" panose="02020603050405020304" pitchFamily="18" charset="0"/>
              </a:rPr>
              <a:t>3</a:t>
            </a:r>
            <a:r>
              <a:rPr lang="zh-CN" altLang="en-US" sz="2300" dirty="0">
                <a:solidFill>
                  <a:srgbClr val="000000"/>
                </a:solidFill>
                <a:latin typeface="+mn-ea"/>
                <a:ea typeface="+mn-ea"/>
                <a:cs typeface="Times New Roman" panose="02020603050405020304" pitchFamily="18" charset="0"/>
              </a:rPr>
              <a:t>、通过该门课程学习，能够熟练开展卫星测高技术的地学应用。</a:t>
            </a:r>
            <a:r>
              <a:rPr lang="en-CN" sz="2300" dirty="0">
                <a:solidFill>
                  <a:srgbClr val="000000"/>
                </a:solidFill>
                <a:latin typeface="+mn-ea"/>
                <a:ea typeface="+mn-ea"/>
                <a:cs typeface="Times New Roman" panose="02020603050405020304" pitchFamily="18" charset="0"/>
              </a:rPr>
              <a:t> </a:t>
            </a:r>
          </a:p>
        </p:txBody>
      </p:sp>
      <p:sp>
        <p:nvSpPr>
          <p:cNvPr id="4" name="TextBox 3">
            <a:extLst>
              <a:ext uri="{FF2B5EF4-FFF2-40B4-BE49-F238E27FC236}">
                <a16:creationId xmlns:a16="http://schemas.microsoft.com/office/drawing/2014/main" id="{D1529259-2ED6-BCD2-7790-A9355FB881FD}"/>
              </a:ext>
            </a:extLst>
          </p:cNvPr>
          <p:cNvSpPr txBox="1"/>
          <p:nvPr/>
        </p:nvSpPr>
        <p:spPr>
          <a:xfrm>
            <a:off x="297482" y="975098"/>
            <a:ext cx="8378040" cy="662489"/>
          </a:xfrm>
          <a:prstGeom prst="rect">
            <a:avLst/>
          </a:prstGeom>
          <a:noFill/>
        </p:spPr>
        <p:txBody>
          <a:bodyPr wrap="square" rtlCol="0">
            <a:spAutoFit/>
          </a:bodyPr>
          <a:lstStyle/>
          <a:p>
            <a:pPr algn="just">
              <a:lnSpc>
                <a:spcPct val="150000"/>
              </a:lnSpc>
            </a:pPr>
            <a:r>
              <a:rPr lang="en-US" altLang="zh-CN" sz="2800" b="1" dirty="0">
                <a:solidFill>
                  <a:srgbClr val="333333"/>
                </a:solidFill>
                <a:latin typeface="+mn-ea"/>
                <a:ea typeface="+mn-ea"/>
              </a:rPr>
              <a:t>2. </a:t>
            </a:r>
            <a:r>
              <a:rPr lang="zh-CN" altLang="en-US" sz="2800" b="1" dirty="0">
                <a:solidFill>
                  <a:srgbClr val="333333"/>
                </a:solidFill>
                <a:latin typeface="+mn-ea"/>
                <a:ea typeface="+mn-ea"/>
              </a:rPr>
              <a:t>课程目标</a:t>
            </a:r>
            <a:endParaRPr lang="en-US" altLang="zh-CN" sz="2800" b="1" dirty="0">
              <a:solidFill>
                <a:srgbClr val="333333"/>
              </a:solidFill>
              <a:latin typeface="+mn-ea"/>
              <a:ea typeface="+mn-ea"/>
            </a:endParaRPr>
          </a:p>
        </p:txBody>
      </p:sp>
    </p:spTree>
    <p:extLst>
      <p:ext uri="{BB962C8B-B14F-4D97-AF65-F5344CB8AC3E}">
        <p14:creationId xmlns:p14="http://schemas.microsoft.com/office/powerpoint/2010/main" val="258910631"/>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一、</a:t>
            </a:r>
            <a:r>
              <a:rPr lang="zh-CN" altLang="en-US" dirty="0">
                <a:latin typeface="微软雅黑" pitchFamily="34" charset="-122"/>
                <a:ea typeface="微软雅黑" pitchFamily="34" charset="-122"/>
              </a:rPr>
              <a:t>卫星测高发展史</a:t>
            </a:r>
            <a:endParaRPr lang="zh-CN" altLang="en-US" dirty="0"/>
          </a:p>
        </p:txBody>
      </p:sp>
      <p:sp>
        <p:nvSpPr>
          <p:cNvPr id="4" name="TextBox 3">
            <a:extLst>
              <a:ext uri="{FF2B5EF4-FFF2-40B4-BE49-F238E27FC236}">
                <a16:creationId xmlns:a16="http://schemas.microsoft.com/office/drawing/2014/main" id="{814FF4E1-B17F-D4F8-E834-173BA3B0D059}"/>
              </a:ext>
            </a:extLst>
          </p:cNvPr>
          <p:cNvSpPr txBox="1"/>
          <p:nvPr/>
        </p:nvSpPr>
        <p:spPr>
          <a:xfrm>
            <a:off x="404362" y="913572"/>
            <a:ext cx="8314891"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课堂练习：卫星高度计信息查阅</a:t>
            </a:r>
            <a:endParaRPr lang="en-US" altLang="zh-CN" sz="2800" b="1" dirty="0">
              <a:solidFill>
                <a:srgbClr val="333333"/>
              </a:solidFill>
              <a:latin typeface="+mn-ea"/>
              <a:ea typeface="+mn-ea"/>
            </a:endParaRPr>
          </a:p>
        </p:txBody>
      </p:sp>
      <p:graphicFrame>
        <p:nvGraphicFramePr>
          <p:cNvPr id="2" name="表格 1">
            <a:extLst>
              <a:ext uri="{FF2B5EF4-FFF2-40B4-BE49-F238E27FC236}">
                <a16:creationId xmlns:a16="http://schemas.microsoft.com/office/drawing/2014/main" id="{365248EA-6B19-BF78-478E-5EBB16369CDE}"/>
              </a:ext>
            </a:extLst>
          </p:cNvPr>
          <p:cNvGraphicFramePr>
            <a:graphicFrameLocks noGrp="1"/>
          </p:cNvGraphicFramePr>
          <p:nvPr>
            <p:extLst>
              <p:ext uri="{D42A27DB-BD31-4B8C-83A1-F6EECF244321}">
                <p14:modId xmlns:p14="http://schemas.microsoft.com/office/powerpoint/2010/main" val="3472533561"/>
              </p:ext>
            </p:extLst>
          </p:nvPr>
        </p:nvGraphicFramePr>
        <p:xfrm>
          <a:off x="849083" y="2022927"/>
          <a:ext cx="7723416" cy="4171044"/>
        </p:xfrm>
        <a:graphic>
          <a:graphicData uri="http://schemas.openxmlformats.org/drawingml/2006/table">
            <a:tbl>
              <a:tblPr firstRow="1" bandRow="1">
                <a:tableStyleId>{5940675A-B579-460E-94D1-54222C63F5DA}</a:tableStyleId>
              </a:tblPr>
              <a:tblGrid>
                <a:gridCol w="1287236">
                  <a:extLst>
                    <a:ext uri="{9D8B030D-6E8A-4147-A177-3AD203B41FA5}">
                      <a16:colId xmlns:a16="http://schemas.microsoft.com/office/drawing/2014/main" val="424771389"/>
                    </a:ext>
                  </a:extLst>
                </a:gridCol>
                <a:gridCol w="1287236">
                  <a:extLst>
                    <a:ext uri="{9D8B030D-6E8A-4147-A177-3AD203B41FA5}">
                      <a16:colId xmlns:a16="http://schemas.microsoft.com/office/drawing/2014/main" val="4022321307"/>
                    </a:ext>
                  </a:extLst>
                </a:gridCol>
                <a:gridCol w="1287236">
                  <a:extLst>
                    <a:ext uri="{9D8B030D-6E8A-4147-A177-3AD203B41FA5}">
                      <a16:colId xmlns:a16="http://schemas.microsoft.com/office/drawing/2014/main" val="428580630"/>
                    </a:ext>
                  </a:extLst>
                </a:gridCol>
                <a:gridCol w="1287236">
                  <a:extLst>
                    <a:ext uri="{9D8B030D-6E8A-4147-A177-3AD203B41FA5}">
                      <a16:colId xmlns:a16="http://schemas.microsoft.com/office/drawing/2014/main" val="4201311827"/>
                    </a:ext>
                  </a:extLst>
                </a:gridCol>
                <a:gridCol w="1287236">
                  <a:extLst>
                    <a:ext uri="{9D8B030D-6E8A-4147-A177-3AD203B41FA5}">
                      <a16:colId xmlns:a16="http://schemas.microsoft.com/office/drawing/2014/main" val="1992834961"/>
                    </a:ext>
                  </a:extLst>
                </a:gridCol>
                <a:gridCol w="1287236">
                  <a:extLst>
                    <a:ext uri="{9D8B030D-6E8A-4147-A177-3AD203B41FA5}">
                      <a16:colId xmlns:a16="http://schemas.microsoft.com/office/drawing/2014/main" val="3750421065"/>
                    </a:ext>
                  </a:extLst>
                </a:gridCol>
              </a:tblGrid>
              <a:tr h="1042761">
                <a:tc>
                  <a:txBody>
                    <a:bodyPr/>
                    <a:lstStyle/>
                    <a:p>
                      <a:pPr algn="ctr"/>
                      <a:r>
                        <a:rPr lang="zh-CN" altLang="en-US" dirty="0">
                          <a:solidFill>
                            <a:schemeClr val="bg2"/>
                          </a:solidFill>
                        </a:rPr>
                        <a:t>卫星平台</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dirty="0">
                          <a:solidFill>
                            <a:schemeClr val="bg2"/>
                          </a:solidFill>
                        </a:rPr>
                        <a:t>卫星高度计</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dirty="0">
                          <a:solidFill>
                            <a:schemeClr val="bg2"/>
                          </a:solidFill>
                        </a:rPr>
                        <a:t>运行时间</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dirty="0">
                          <a:solidFill>
                            <a:schemeClr val="bg2"/>
                          </a:solidFill>
                        </a:rPr>
                        <a:t>模式</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dirty="0">
                          <a:solidFill>
                            <a:schemeClr val="bg2"/>
                          </a:solidFill>
                        </a:rPr>
                        <a:t>采用波段</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dirty="0">
                          <a:solidFill>
                            <a:schemeClr val="bg2"/>
                          </a:solidFill>
                        </a:rPr>
                        <a:t>重访周期</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15485363"/>
                  </a:ext>
                </a:extLst>
              </a:tr>
              <a:tr h="1042761">
                <a:tc>
                  <a:txBody>
                    <a:bodyPr/>
                    <a:lstStyle/>
                    <a:p>
                      <a:r>
                        <a:rPr lang="en-US" altLang="zh-CN" dirty="0">
                          <a:solidFill>
                            <a:schemeClr val="bg2"/>
                          </a:solidFill>
                        </a:rPr>
                        <a:t>ESR-1</a:t>
                      </a:r>
                      <a:endParaRPr lang="zh-CN" altLang="en-US" dirty="0">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RA-1</a:t>
                      </a:r>
                      <a:endParaRPr lang="zh-CN" altLang="en-US" dirty="0">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1991-1995</a:t>
                      </a:r>
                      <a:r>
                        <a:rPr lang="zh-CN" altLang="en-US" dirty="0">
                          <a:solidFill>
                            <a:schemeClr val="bg2"/>
                          </a:solidFill>
                        </a:rPr>
                        <a:t>年</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en-US" dirty="0">
                          <a:solidFill>
                            <a:schemeClr val="bg2"/>
                          </a:solidFill>
                        </a:rPr>
                        <a:t>脉冲有限</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Ku</a:t>
                      </a:r>
                      <a:endParaRPr lang="zh-CN" altLang="en-US" dirty="0">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35</a:t>
                      </a:r>
                      <a:r>
                        <a:rPr lang="zh-CN" altLang="en-US" dirty="0">
                          <a:solidFill>
                            <a:schemeClr val="bg2"/>
                          </a:solidFill>
                        </a:rPr>
                        <a:t>天</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47738084"/>
                  </a:ext>
                </a:extLst>
              </a:tr>
              <a:tr h="1042761">
                <a:tc>
                  <a:txBody>
                    <a:bodyPr/>
                    <a:lstStyle/>
                    <a:p>
                      <a:r>
                        <a:rPr lang="en-US" altLang="zh-CN" dirty="0">
                          <a:solidFill>
                            <a:schemeClr val="bg2"/>
                          </a:solidFill>
                        </a:rPr>
                        <a:t>Jason-1</a:t>
                      </a:r>
                      <a:endParaRPr lang="zh-CN" altLang="en-US" dirty="0">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Poseidon-2</a:t>
                      </a:r>
                      <a:endParaRPr lang="zh-CN" altLang="en-US" dirty="0">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2001-2013</a:t>
                      </a:r>
                      <a:r>
                        <a:rPr lang="zh-CN" altLang="en-US" dirty="0">
                          <a:solidFill>
                            <a:schemeClr val="bg2"/>
                          </a:solidFill>
                        </a:rPr>
                        <a:t>年</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en-US" dirty="0">
                          <a:solidFill>
                            <a:schemeClr val="bg2"/>
                          </a:solidFill>
                        </a:rPr>
                        <a:t>脉冲有限</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Ku</a:t>
                      </a:r>
                      <a:r>
                        <a:rPr lang="zh-CN" altLang="en-US" dirty="0">
                          <a:solidFill>
                            <a:schemeClr val="bg2"/>
                          </a:solidFill>
                        </a:rPr>
                        <a:t>和</a:t>
                      </a:r>
                      <a:r>
                        <a:rPr lang="en-US" altLang="zh-CN" dirty="0">
                          <a:solidFill>
                            <a:schemeClr val="bg2"/>
                          </a:solidFill>
                        </a:rPr>
                        <a:t>C</a:t>
                      </a:r>
                      <a:endParaRPr lang="zh-CN" altLang="en-US" dirty="0">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10</a:t>
                      </a:r>
                      <a:r>
                        <a:rPr lang="zh-CN" altLang="en-US" dirty="0">
                          <a:solidFill>
                            <a:schemeClr val="bg2"/>
                          </a:solidFill>
                        </a:rPr>
                        <a:t>天</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19302593"/>
                  </a:ext>
                </a:extLst>
              </a:tr>
              <a:tr h="1042761">
                <a:tc gridSpan="6">
                  <a:txBody>
                    <a:bodyPr/>
                    <a:lstStyle/>
                    <a:p>
                      <a:pPr algn="ctr"/>
                      <a:r>
                        <a:rPr lang="en-US" altLang="zh-CN" sz="2800" b="1" dirty="0">
                          <a:solidFill>
                            <a:schemeClr val="bg2"/>
                          </a:solidFill>
                        </a:rPr>
                        <a:t>… …</a:t>
                      </a:r>
                      <a:endParaRPr lang="zh-CN" altLang="en-US" sz="2800" b="1" dirty="0">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zh-CN" altLang="en-US" dirty="0">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zh-CN" altLang="en-US">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zh-CN" altLang="en-US" dirty="0">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zh-CN" altLang="en-US" dirty="0">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zh-CN" altLang="en-US" dirty="0">
                        <a:solidFill>
                          <a:schemeClr val="bg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81302388"/>
                  </a:ext>
                </a:extLst>
              </a:tr>
            </a:tbl>
          </a:graphicData>
        </a:graphic>
      </p:graphicFrame>
    </p:spTree>
    <p:extLst>
      <p:ext uri="{BB962C8B-B14F-4D97-AF65-F5344CB8AC3E}">
        <p14:creationId xmlns:p14="http://schemas.microsoft.com/office/powerpoint/2010/main" val="3521521902"/>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2A89B6-441A-919F-6696-EC7F8A0A2004}"/>
            </a:ext>
          </a:extLst>
        </p:cNvPr>
        <p:cNvGrpSpPr/>
        <p:nvPr/>
      </p:nvGrpSpPr>
      <p:grpSpPr>
        <a:xfrm>
          <a:off x="0" y="0"/>
          <a:ext cx="0" cy="0"/>
          <a:chOff x="0" y="0"/>
          <a:chExt cx="0" cy="0"/>
        </a:xfrm>
      </p:grpSpPr>
      <p:sp>
        <p:nvSpPr>
          <p:cNvPr id="3" name="标题 2">
            <a:extLst>
              <a:ext uri="{FF2B5EF4-FFF2-40B4-BE49-F238E27FC236}">
                <a16:creationId xmlns:a16="http://schemas.microsoft.com/office/drawing/2014/main" id="{B81531D0-26B0-3A84-EA4D-20584268AD93}"/>
              </a:ext>
            </a:extLst>
          </p:cNvPr>
          <p:cNvSpPr>
            <a:spLocks noGrp="1"/>
          </p:cNvSpPr>
          <p:nvPr>
            <p:ph type="title"/>
          </p:nvPr>
        </p:nvSpPr>
        <p:spPr>
          <a:xfrm>
            <a:off x="0" y="8526"/>
            <a:ext cx="9013371" cy="792162"/>
          </a:xfrm>
        </p:spPr>
        <p:txBody>
          <a:bodyPr/>
          <a:lstStyle/>
          <a:p>
            <a:r>
              <a:rPr lang="zh-CN" altLang="en-US" dirty="0">
                <a:latin typeface="+mn-ea"/>
              </a:rPr>
              <a:t>一、</a:t>
            </a:r>
            <a:r>
              <a:rPr lang="zh-CN" altLang="en-US" dirty="0">
                <a:latin typeface="微软雅黑" pitchFamily="34" charset="-122"/>
                <a:ea typeface="微软雅黑" pitchFamily="34" charset="-122"/>
              </a:rPr>
              <a:t>卫星测高发展史</a:t>
            </a:r>
            <a:endParaRPr lang="zh-CN" altLang="en-US" dirty="0"/>
          </a:p>
        </p:txBody>
      </p:sp>
      <p:sp>
        <p:nvSpPr>
          <p:cNvPr id="4" name="TextBox 3">
            <a:extLst>
              <a:ext uri="{FF2B5EF4-FFF2-40B4-BE49-F238E27FC236}">
                <a16:creationId xmlns:a16="http://schemas.microsoft.com/office/drawing/2014/main" id="{7F70979E-3DE7-D6EF-3555-9B352283C4A2}"/>
              </a:ext>
            </a:extLst>
          </p:cNvPr>
          <p:cNvSpPr txBox="1"/>
          <p:nvPr/>
        </p:nvSpPr>
        <p:spPr>
          <a:xfrm>
            <a:off x="404362" y="913572"/>
            <a:ext cx="8314891"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课堂练习：卫星高度计信息查阅</a:t>
            </a:r>
            <a:endParaRPr lang="en-US" altLang="zh-CN" sz="2800" b="1" dirty="0">
              <a:solidFill>
                <a:srgbClr val="333333"/>
              </a:solidFill>
              <a:latin typeface="+mn-ea"/>
              <a:ea typeface="+mn-ea"/>
            </a:endParaRPr>
          </a:p>
        </p:txBody>
      </p:sp>
      <p:graphicFrame>
        <p:nvGraphicFramePr>
          <p:cNvPr id="2" name="表格 1">
            <a:extLst>
              <a:ext uri="{FF2B5EF4-FFF2-40B4-BE49-F238E27FC236}">
                <a16:creationId xmlns:a16="http://schemas.microsoft.com/office/drawing/2014/main" id="{C89CB485-9E24-C187-F386-456D312D97A6}"/>
              </a:ext>
            </a:extLst>
          </p:cNvPr>
          <p:cNvGraphicFramePr>
            <a:graphicFrameLocks noGrp="1"/>
          </p:cNvGraphicFramePr>
          <p:nvPr>
            <p:extLst>
              <p:ext uri="{D42A27DB-BD31-4B8C-83A1-F6EECF244321}">
                <p14:modId xmlns:p14="http://schemas.microsoft.com/office/powerpoint/2010/main" val="2376722311"/>
              </p:ext>
            </p:extLst>
          </p:nvPr>
        </p:nvGraphicFramePr>
        <p:xfrm>
          <a:off x="849083" y="2022927"/>
          <a:ext cx="7870170" cy="4185714"/>
        </p:xfrm>
        <a:graphic>
          <a:graphicData uri="http://schemas.openxmlformats.org/drawingml/2006/table">
            <a:tbl>
              <a:tblPr firstRow="1" bandRow="1">
                <a:tableStyleId>{5940675A-B579-460E-94D1-54222C63F5DA}</a:tableStyleId>
              </a:tblPr>
              <a:tblGrid>
                <a:gridCol w="1311695">
                  <a:extLst>
                    <a:ext uri="{9D8B030D-6E8A-4147-A177-3AD203B41FA5}">
                      <a16:colId xmlns:a16="http://schemas.microsoft.com/office/drawing/2014/main" val="424771389"/>
                    </a:ext>
                  </a:extLst>
                </a:gridCol>
                <a:gridCol w="1311695">
                  <a:extLst>
                    <a:ext uri="{9D8B030D-6E8A-4147-A177-3AD203B41FA5}">
                      <a16:colId xmlns:a16="http://schemas.microsoft.com/office/drawing/2014/main" val="4022321307"/>
                    </a:ext>
                  </a:extLst>
                </a:gridCol>
                <a:gridCol w="1311695">
                  <a:extLst>
                    <a:ext uri="{9D8B030D-6E8A-4147-A177-3AD203B41FA5}">
                      <a16:colId xmlns:a16="http://schemas.microsoft.com/office/drawing/2014/main" val="428580630"/>
                    </a:ext>
                  </a:extLst>
                </a:gridCol>
                <a:gridCol w="1311695">
                  <a:extLst>
                    <a:ext uri="{9D8B030D-6E8A-4147-A177-3AD203B41FA5}">
                      <a16:colId xmlns:a16="http://schemas.microsoft.com/office/drawing/2014/main" val="4201311827"/>
                    </a:ext>
                  </a:extLst>
                </a:gridCol>
                <a:gridCol w="1311695">
                  <a:extLst>
                    <a:ext uri="{9D8B030D-6E8A-4147-A177-3AD203B41FA5}">
                      <a16:colId xmlns:a16="http://schemas.microsoft.com/office/drawing/2014/main" val="1992834961"/>
                    </a:ext>
                  </a:extLst>
                </a:gridCol>
                <a:gridCol w="1311695">
                  <a:extLst>
                    <a:ext uri="{9D8B030D-6E8A-4147-A177-3AD203B41FA5}">
                      <a16:colId xmlns:a16="http://schemas.microsoft.com/office/drawing/2014/main" val="3750421065"/>
                    </a:ext>
                  </a:extLst>
                </a:gridCol>
              </a:tblGrid>
              <a:tr h="697619">
                <a:tc>
                  <a:txBody>
                    <a:bodyPr/>
                    <a:lstStyle/>
                    <a:p>
                      <a:pPr algn="ctr"/>
                      <a:r>
                        <a:rPr lang="zh-CN" altLang="en-US" dirty="0">
                          <a:solidFill>
                            <a:schemeClr val="bg2"/>
                          </a:solidFill>
                        </a:rPr>
                        <a:t>卫星平台</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dirty="0">
                          <a:solidFill>
                            <a:schemeClr val="bg2"/>
                          </a:solidFill>
                        </a:rPr>
                        <a:t>卫星高度计</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dirty="0">
                          <a:solidFill>
                            <a:schemeClr val="bg2"/>
                          </a:solidFill>
                        </a:rPr>
                        <a:t>运行时间</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dirty="0">
                          <a:solidFill>
                            <a:schemeClr val="bg2"/>
                          </a:solidFill>
                        </a:rPr>
                        <a:t>模式</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dirty="0">
                          <a:solidFill>
                            <a:schemeClr val="bg2"/>
                          </a:solidFill>
                        </a:rPr>
                        <a:t>采用波段</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zh-CN" altLang="en-US" dirty="0">
                          <a:solidFill>
                            <a:schemeClr val="bg2"/>
                          </a:solidFill>
                        </a:rPr>
                        <a:t>重访周期</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15485363"/>
                  </a:ext>
                </a:extLst>
              </a:tr>
              <a:tr h="697619">
                <a:tc>
                  <a:txBody>
                    <a:bodyPr/>
                    <a:lstStyle/>
                    <a:p>
                      <a:r>
                        <a:rPr lang="en-US" altLang="zh-CN" dirty="0">
                          <a:solidFill>
                            <a:schemeClr val="bg2"/>
                          </a:solidFill>
                        </a:rPr>
                        <a:t>ESR-1</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RA-1</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1991-1995</a:t>
                      </a:r>
                      <a:r>
                        <a:rPr lang="zh-CN" altLang="en-US" dirty="0">
                          <a:solidFill>
                            <a:schemeClr val="bg2"/>
                          </a:solidFill>
                        </a:rPr>
                        <a:t>年</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en-US" dirty="0">
                          <a:solidFill>
                            <a:schemeClr val="bg2"/>
                          </a:solidFill>
                        </a:rPr>
                        <a:t>脉冲有限</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Ku</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35</a:t>
                      </a:r>
                      <a:r>
                        <a:rPr lang="zh-CN" altLang="en-US" dirty="0">
                          <a:solidFill>
                            <a:schemeClr val="bg2"/>
                          </a:solidFill>
                        </a:rPr>
                        <a:t>天</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47738084"/>
                  </a:ext>
                </a:extLst>
              </a:tr>
              <a:tr h="697619">
                <a:tc>
                  <a:txBody>
                    <a:bodyPr/>
                    <a:lstStyle/>
                    <a:p>
                      <a:r>
                        <a:rPr lang="en-US" altLang="zh-CN" dirty="0">
                          <a:solidFill>
                            <a:schemeClr val="bg2"/>
                          </a:solidFill>
                        </a:rPr>
                        <a:t>Jason-1</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Poseidon-2</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2001-2013</a:t>
                      </a:r>
                      <a:r>
                        <a:rPr lang="zh-CN" altLang="en-US" dirty="0">
                          <a:solidFill>
                            <a:schemeClr val="bg2"/>
                          </a:solidFill>
                        </a:rPr>
                        <a:t>年</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zh-CN" altLang="en-US" dirty="0">
                          <a:solidFill>
                            <a:schemeClr val="bg2"/>
                          </a:solidFill>
                        </a:rPr>
                        <a:t>脉冲有限</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Ku</a:t>
                      </a:r>
                      <a:r>
                        <a:rPr lang="zh-CN" altLang="en-US" dirty="0">
                          <a:solidFill>
                            <a:schemeClr val="bg2"/>
                          </a:solidFill>
                        </a:rPr>
                        <a:t>和</a:t>
                      </a:r>
                      <a:r>
                        <a:rPr lang="en-US" altLang="zh-CN" dirty="0">
                          <a:solidFill>
                            <a:schemeClr val="bg2"/>
                          </a:solidFill>
                        </a:rPr>
                        <a:t>C</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10</a:t>
                      </a:r>
                      <a:r>
                        <a:rPr lang="zh-CN" altLang="en-US" dirty="0">
                          <a:solidFill>
                            <a:schemeClr val="bg2"/>
                          </a:solidFill>
                        </a:rPr>
                        <a:t>天</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19302593"/>
                  </a:ext>
                </a:extLst>
              </a:tr>
              <a:tr h="697619">
                <a:tc>
                  <a:txBody>
                    <a:bodyPr/>
                    <a:lstStyle/>
                    <a:p>
                      <a:r>
                        <a:rPr lang="en-US" altLang="zh-CN" dirty="0">
                          <a:solidFill>
                            <a:schemeClr val="bg2"/>
                          </a:solidFill>
                        </a:rPr>
                        <a:t>CryoSat-2</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err="1">
                          <a:solidFill>
                            <a:schemeClr val="bg2"/>
                          </a:solidFill>
                        </a:rPr>
                        <a:t>sirl</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2010-</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3</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err="1">
                          <a:solidFill>
                            <a:schemeClr val="bg2"/>
                          </a:solidFill>
                        </a:rPr>
                        <a:t>Ku,ka</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9004439"/>
                  </a:ext>
                </a:extLst>
              </a:tr>
              <a:tr h="697619">
                <a:tc>
                  <a:txBody>
                    <a:bodyPr/>
                    <a:lstStyle/>
                    <a:p>
                      <a:r>
                        <a:rPr lang="en-US" altLang="zh-CN" dirty="0">
                          <a:solidFill>
                            <a:schemeClr val="bg2"/>
                          </a:solidFill>
                        </a:rPr>
                        <a:t>swot</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Poseidon-3c, </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2022</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err="1">
                          <a:solidFill>
                            <a:schemeClr val="bg2"/>
                          </a:solidFill>
                        </a:rPr>
                        <a:t>insar</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err="1">
                          <a:solidFill>
                            <a:schemeClr val="bg2"/>
                          </a:solidFill>
                        </a:rPr>
                        <a:t>Ku,c,ka</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10</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8406728"/>
                  </a:ext>
                </a:extLst>
              </a:tr>
              <a:tr h="697619">
                <a:tc>
                  <a:txBody>
                    <a:bodyPr/>
                    <a:lstStyle/>
                    <a:p>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dirty="0">
                          <a:solidFill>
                            <a:schemeClr val="bg2"/>
                          </a:solidFill>
                        </a:rPr>
                        <a:t>369</a:t>
                      </a:r>
                      <a:endParaRPr lang="zh-CN" altLang="en-US" dirty="0">
                        <a:solidFill>
                          <a:schemeClr val="bg2"/>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31259619"/>
                  </a:ext>
                </a:extLst>
              </a:tr>
            </a:tbl>
          </a:graphicData>
        </a:graphic>
      </p:graphicFrame>
    </p:spTree>
    <p:extLst>
      <p:ext uri="{BB962C8B-B14F-4D97-AF65-F5344CB8AC3E}">
        <p14:creationId xmlns:p14="http://schemas.microsoft.com/office/powerpoint/2010/main" val="216970326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课程简介及考核</a:t>
            </a:r>
            <a:endParaRPr lang="zh-CN" altLang="en-US" dirty="0">
              <a:latin typeface="+mn-ea"/>
              <a:ea typeface="+mn-ea"/>
            </a:endParaRPr>
          </a:p>
        </p:txBody>
      </p:sp>
      <p:sp>
        <p:nvSpPr>
          <p:cNvPr id="4" name="TextBox 3">
            <a:extLst>
              <a:ext uri="{FF2B5EF4-FFF2-40B4-BE49-F238E27FC236}">
                <a16:creationId xmlns:a16="http://schemas.microsoft.com/office/drawing/2014/main" id="{DFE91C0B-C9F8-3FEC-3419-2DE0C6E6DCB8}"/>
              </a:ext>
            </a:extLst>
          </p:cNvPr>
          <p:cNvSpPr txBox="1"/>
          <p:nvPr/>
        </p:nvSpPr>
        <p:spPr>
          <a:xfrm>
            <a:off x="556591" y="941970"/>
            <a:ext cx="7971459" cy="662489"/>
          </a:xfrm>
          <a:prstGeom prst="rect">
            <a:avLst/>
          </a:prstGeom>
          <a:noFill/>
        </p:spPr>
        <p:txBody>
          <a:bodyPr wrap="square" rtlCol="0">
            <a:spAutoFit/>
          </a:bodyPr>
          <a:lstStyle/>
          <a:p>
            <a:pPr algn="just">
              <a:lnSpc>
                <a:spcPct val="150000"/>
              </a:lnSpc>
            </a:pPr>
            <a:r>
              <a:rPr lang="en-US" altLang="zh-CN" sz="2800" b="1" dirty="0">
                <a:solidFill>
                  <a:srgbClr val="333333"/>
                </a:solidFill>
                <a:latin typeface="+mn-ea"/>
                <a:ea typeface="+mn-ea"/>
              </a:rPr>
              <a:t>3.</a:t>
            </a:r>
            <a:r>
              <a:rPr lang="zh-CN" altLang="en-US" sz="2800" b="1" dirty="0">
                <a:solidFill>
                  <a:srgbClr val="333333"/>
                </a:solidFill>
                <a:latin typeface="+mn-ea"/>
                <a:ea typeface="+mn-ea"/>
              </a:rPr>
              <a:t> 开源</a:t>
            </a:r>
            <a:r>
              <a:rPr lang="en-US" altLang="zh-CN" sz="2800" b="1" dirty="0">
                <a:solidFill>
                  <a:srgbClr val="333333"/>
                </a:solidFill>
                <a:latin typeface="+mn-ea"/>
                <a:ea typeface="+mn-ea"/>
              </a:rPr>
              <a:t>GIS</a:t>
            </a:r>
            <a:r>
              <a:rPr lang="zh-CN" altLang="en-US" sz="2800" b="1" dirty="0">
                <a:solidFill>
                  <a:srgbClr val="333333"/>
                </a:solidFill>
                <a:latin typeface="+mn-ea"/>
                <a:ea typeface="+mn-ea"/>
              </a:rPr>
              <a:t>课程各章节内容</a:t>
            </a:r>
            <a:endParaRPr lang="en-US" altLang="zh-CN" sz="2800" b="1" dirty="0">
              <a:solidFill>
                <a:srgbClr val="333333"/>
              </a:solidFill>
              <a:latin typeface="+mn-ea"/>
              <a:ea typeface="+mn-ea"/>
            </a:endParaRPr>
          </a:p>
        </p:txBody>
      </p:sp>
      <p:graphicFrame>
        <p:nvGraphicFramePr>
          <p:cNvPr id="2" name="Table 1">
            <a:extLst>
              <a:ext uri="{FF2B5EF4-FFF2-40B4-BE49-F238E27FC236}">
                <a16:creationId xmlns:a16="http://schemas.microsoft.com/office/drawing/2014/main" id="{B0C6760A-67E2-3852-904D-1709F3C12BE8}"/>
              </a:ext>
            </a:extLst>
          </p:cNvPr>
          <p:cNvGraphicFramePr>
            <a:graphicFrameLocks noGrp="1"/>
          </p:cNvGraphicFramePr>
          <p:nvPr>
            <p:extLst>
              <p:ext uri="{D42A27DB-BD31-4B8C-83A1-F6EECF244321}">
                <p14:modId xmlns:p14="http://schemas.microsoft.com/office/powerpoint/2010/main" val="1191360852"/>
              </p:ext>
            </p:extLst>
          </p:nvPr>
        </p:nvGraphicFramePr>
        <p:xfrm>
          <a:off x="694595" y="1750082"/>
          <a:ext cx="7971460" cy="4736856"/>
        </p:xfrm>
        <a:graphic>
          <a:graphicData uri="http://schemas.openxmlformats.org/drawingml/2006/table">
            <a:tbl>
              <a:tblPr firstRow="1" firstCol="1" bandRow="1">
                <a:tableStyleId>{BDBED569-4797-4DF1-A0F4-6AAB3CD982D8}</a:tableStyleId>
              </a:tblPr>
              <a:tblGrid>
                <a:gridCol w="2075109">
                  <a:extLst>
                    <a:ext uri="{9D8B030D-6E8A-4147-A177-3AD203B41FA5}">
                      <a16:colId xmlns:a16="http://schemas.microsoft.com/office/drawing/2014/main" val="541523726"/>
                    </a:ext>
                  </a:extLst>
                </a:gridCol>
                <a:gridCol w="543340">
                  <a:extLst>
                    <a:ext uri="{9D8B030D-6E8A-4147-A177-3AD203B41FA5}">
                      <a16:colId xmlns:a16="http://schemas.microsoft.com/office/drawing/2014/main" val="686157870"/>
                    </a:ext>
                  </a:extLst>
                </a:gridCol>
                <a:gridCol w="5353011">
                  <a:extLst>
                    <a:ext uri="{9D8B030D-6E8A-4147-A177-3AD203B41FA5}">
                      <a16:colId xmlns:a16="http://schemas.microsoft.com/office/drawing/2014/main" val="335792030"/>
                    </a:ext>
                  </a:extLst>
                </a:gridCol>
              </a:tblGrid>
              <a:tr h="798925">
                <a:tc>
                  <a:txBody>
                    <a:bodyPr/>
                    <a:lstStyle/>
                    <a:p>
                      <a:pPr algn="ctr">
                        <a:lnSpc>
                          <a:spcPct val="100000"/>
                        </a:lnSpc>
                      </a:pPr>
                      <a:r>
                        <a:rPr lang="zh-CN" sz="1500" b="1" kern="100" dirty="0">
                          <a:solidFill>
                            <a:schemeClr val="bg2"/>
                          </a:solidFill>
                          <a:effectLst/>
                        </a:rPr>
                        <a:t>课程章节</a:t>
                      </a:r>
                      <a:endParaRPr lang="en-CN" sz="1500" b="1" kern="100" dirty="0">
                        <a:solidFill>
                          <a:schemeClr val="bg2"/>
                        </a:solidFill>
                        <a:effectLst/>
                        <a:latin typeface="Times New Roman" panose="02020603050405020304" pitchFamily="18" charset="0"/>
                        <a:ea typeface="SimSun" panose="02010600030101010101" pitchFamily="2" charset="-122"/>
                      </a:endParaRPr>
                    </a:p>
                  </a:txBody>
                  <a:tcPr marL="61879" marR="61879" marT="0" marB="0" anchor="ctr"/>
                </a:tc>
                <a:tc>
                  <a:txBody>
                    <a:bodyPr/>
                    <a:lstStyle/>
                    <a:p>
                      <a:pPr algn="ctr">
                        <a:lnSpc>
                          <a:spcPct val="100000"/>
                        </a:lnSpc>
                      </a:pPr>
                      <a:r>
                        <a:rPr lang="zh-CN" sz="1500" b="1" kern="100" dirty="0">
                          <a:solidFill>
                            <a:schemeClr val="bg2"/>
                          </a:solidFill>
                          <a:effectLst/>
                        </a:rPr>
                        <a:t>课时</a:t>
                      </a:r>
                      <a:endParaRPr lang="en-CN" sz="1500" b="1" kern="100" dirty="0">
                        <a:solidFill>
                          <a:schemeClr val="bg2"/>
                        </a:solidFill>
                        <a:effectLst/>
                        <a:latin typeface="Times New Roman" panose="02020603050405020304" pitchFamily="18" charset="0"/>
                        <a:ea typeface="SimSun" panose="02010600030101010101" pitchFamily="2" charset="-122"/>
                      </a:endParaRPr>
                    </a:p>
                  </a:txBody>
                  <a:tcPr marL="61879" marR="61879" marT="0" marB="0" anchor="ctr"/>
                </a:tc>
                <a:tc>
                  <a:txBody>
                    <a:bodyPr/>
                    <a:lstStyle/>
                    <a:p>
                      <a:pPr algn="ctr">
                        <a:lnSpc>
                          <a:spcPct val="100000"/>
                        </a:lnSpc>
                      </a:pPr>
                      <a:r>
                        <a:rPr lang="zh-CN" sz="1500" b="1" kern="100" dirty="0">
                          <a:solidFill>
                            <a:schemeClr val="bg2"/>
                          </a:solidFill>
                          <a:effectLst/>
                        </a:rPr>
                        <a:t>主要学习内容</a:t>
                      </a:r>
                      <a:endParaRPr lang="en-CN" sz="1500" b="1" kern="100" dirty="0">
                        <a:solidFill>
                          <a:schemeClr val="bg2"/>
                        </a:solidFill>
                        <a:effectLst/>
                        <a:latin typeface="Times New Roman" panose="02020603050405020304" pitchFamily="18" charset="0"/>
                        <a:ea typeface="SimSun" panose="02010600030101010101" pitchFamily="2" charset="-122"/>
                      </a:endParaRPr>
                    </a:p>
                  </a:txBody>
                  <a:tcPr marL="61879" marR="61879" marT="0" marB="0" anchor="ctr"/>
                </a:tc>
                <a:extLst>
                  <a:ext uri="{0D108BD9-81ED-4DB2-BD59-A6C34878D82A}">
                    <a16:rowId xmlns:a16="http://schemas.microsoft.com/office/drawing/2014/main" val="1326853316"/>
                  </a:ext>
                </a:extLst>
              </a:tr>
              <a:tr h="663127">
                <a:tc>
                  <a:txBody>
                    <a:bodyPr/>
                    <a:lstStyle/>
                    <a:p>
                      <a:pPr algn="l">
                        <a:lnSpc>
                          <a:spcPct val="100000"/>
                        </a:lnSpc>
                      </a:pPr>
                      <a:r>
                        <a:rPr lang="en-US" sz="1500" b="1" kern="100" dirty="0">
                          <a:solidFill>
                            <a:schemeClr val="bg2"/>
                          </a:solidFill>
                          <a:effectLst/>
                        </a:rPr>
                        <a:t>1.</a:t>
                      </a:r>
                      <a:r>
                        <a:rPr lang="zh-CN" altLang="en-US" sz="1500" dirty="0">
                          <a:solidFill>
                            <a:srgbClr val="000000"/>
                          </a:solidFill>
                          <a:latin typeface="+mn-ea"/>
                          <a:ea typeface="+mn-ea"/>
                          <a:cs typeface="Times New Roman" panose="02020603050405020304" pitchFamily="18" charset="0"/>
                        </a:rPr>
                        <a:t>卫星测高技术发展史</a:t>
                      </a:r>
                      <a:endParaRPr lang="en-CN" sz="1500" b="1" kern="100" dirty="0">
                        <a:solidFill>
                          <a:schemeClr val="bg2"/>
                        </a:solidFill>
                        <a:effectLst/>
                        <a:latin typeface="Times New Roman" panose="02020603050405020304" pitchFamily="18" charset="0"/>
                        <a:ea typeface="SimSun" panose="02010600030101010101" pitchFamily="2" charset="-122"/>
                      </a:endParaRPr>
                    </a:p>
                  </a:txBody>
                  <a:tcPr marL="61879" marR="61879" marT="0" marB="0" anchor="ctr"/>
                </a:tc>
                <a:tc>
                  <a:txBody>
                    <a:bodyPr/>
                    <a:lstStyle/>
                    <a:p>
                      <a:pPr algn="ctr">
                        <a:lnSpc>
                          <a:spcPct val="100000"/>
                        </a:lnSpc>
                      </a:pPr>
                      <a:r>
                        <a:rPr lang="en-US" sz="1500" b="1" kern="100" dirty="0">
                          <a:solidFill>
                            <a:schemeClr val="bg2"/>
                          </a:solidFill>
                          <a:effectLst/>
                          <a:latin typeface="+mn-lt"/>
                          <a:ea typeface="+mn-ea"/>
                          <a:cs typeface="+mn-cs"/>
                        </a:rPr>
                        <a:t>2</a:t>
                      </a:r>
                      <a:endParaRPr lang="en-CN" sz="1500" b="1" kern="100" dirty="0">
                        <a:solidFill>
                          <a:schemeClr val="bg2"/>
                        </a:solidFill>
                        <a:effectLst/>
                        <a:latin typeface="+mn-lt"/>
                        <a:ea typeface="+mn-ea"/>
                        <a:cs typeface="+mn-cs"/>
                      </a:endParaRPr>
                    </a:p>
                  </a:txBody>
                  <a:tcPr marL="61879" marR="61879" marT="0" marB="0" anchor="ctr"/>
                </a:tc>
                <a:tc>
                  <a:txBody>
                    <a:bodyPr/>
                    <a:lstStyle/>
                    <a:p>
                      <a:pPr algn="just">
                        <a:lnSpc>
                          <a:spcPct val="100000"/>
                        </a:lnSpc>
                      </a:pPr>
                      <a:r>
                        <a:rPr lang="zh-CN" altLang="en-US" sz="1500" b="1" kern="100" dirty="0">
                          <a:solidFill>
                            <a:schemeClr val="bg2"/>
                          </a:solidFill>
                          <a:effectLst/>
                          <a:latin typeface="+mn-lt"/>
                          <a:ea typeface="+mn-ea"/>
                          <a:cs typeface="+mn-cs"/>
                        </a:rPr>
                        <a:t>卫星测高技术发展史、主要应用、以及发展趋势</a:t>
                      </a:r>
                      <a:endParaRPr lang="en-CN" sz="1500" b="1" kern="100" dirty="0">
                        <a:solidFill>
                          <a:schemeClr val="bg2"/>
                        </a:solidFill>
                        <a:effectLst/>
                        <a:latin typeface="+mn-lt"/>
                        <a:ea typeface="+mn-ea"/>
                        <a:cs typeface="+mn-cs"/>
                      </a:endParaRPr>
                    </a:p>
                  </a:txBody>
                  <a:tcPr marL="61879" marR="61879" marT="0" marB="0" anchor="ctr"/>
                </a:tc>
                <a:extLst>
                  <a:ext uri="{0D108BD9-81ED-4DB2-BD59-A6C34878D82A}">
                    <a16:rowId xmlns:a16="http://schemas.microsoft.com/office/drawing/2014/main" val="2201168347"/>
                  </a:ext>
                </a:extLst>
              </a:tr>
              <a:tr h="647241">
                <a:tc>
                  <a:txBody>
                    <a:bodyPr/>
                    <a:lstStyle/>
                    <a:p>
                      <a:pPr algn="l">
                        <a:lnSpc>
                          <a:spcPct val="100000"/>
                        </a:lnSpc>
                      </a:pPr>
                      <a:r>
                        <a:rPr lang="en-US" sz="1500" b="1" kern="1200" dirty="0">
                          <a:solidFill>
                            <a:srgbClr val="000000"/>
                          </a:solidFill>
                          <a:latin typeface="+mn-ea"/>
                          <a:ea typeface="+mn-ea"/>
                          <a:cs typeface="Times New Roman" panose="02020603050405020304" pitchFamily="18" charset="0"/>
                        </a:rPr>
                        <a:t>2. </a:t>
                      </a:r>
                      <a:r>
                        <a:rPr lang="zh-CN" altLang="en-US" sz="1500" b="1" kern="1200" dirty="0">
                          <a:solidFill>
                            <a:srgbClr val="000000"/>
                          </a:solidFill>
                          <a:latin typeface="+mn-ea"/>
                          <a:ea typeface="+mn-ea"/>
                          <a:cs typeface="Times New Roman" panose="02020603050405020304" pitchFamily="18" charset="0"/>
                        </a:rPr>
                        <a:t>星载雷达测高原理</a:t>
                      </a:r>
                      <a:endParaRPr lang="en-CN" sz="1500" b="1" kern="1200" dirty="0">
                        <a:solidFill>
                          <a:srgbClr val="000000"/>
                        </a:solidFill>
                        <a:latin typeface="+mn-ea"/>
                        <a:ea typeface="+mn-ea"/>
                        <a:cs typeface="Times New Roman" panose="02020603050405020304" pitchFamily="18" charset="0"/>
                      </a:endParaRPr>
                    </a:p>
                  </a:txBody>
                  <a:tcPr marL="61879" marR="61879" marT="0" marB="0" anchor="ctr"/>
                </a:tc>
                <a:tc>
                  <a:txBody>
                    <a:bodyPr/>
                    <a:lstStyle/>
                    <a:p>
                      <a:pPr algn="ctr">
                        <a:lnSpc>
                          <a:spcPct val="100000"/>
                        </a:lnSpc>
                      </a:pPr>
                      <a:r>
                        <a:rPr lang="en-US" sz="1500" b="1" kern="1200" dirty="0">
                          <a:solidFill>
                            <a:srgbClr val="000000"/>
                          </a:solidFill>
                          <a:latin typeface="+mn-ea"/>
                          <a:ea typeface="+mn-ea"/>
                          <a:cs typeface="Times New Roman" panose="02020603050405020304" pitchFamily="18" charset="0"/>
                        </a:rPr>
                        <a:t>2</a:t>
                      </a:r>
                      <a:endParaRPr lang="en-CN" sz="1500" b="1" kern="1200" dirty="0">
                        <a:solidFill>
                          <a:srgbClr val="000000"/>
                        </a:solidFill>
                        <a:latin typeface="+mn-ea"/>
                        <a:ea typeface="+mn-ea"/>
                        <a:cs typeface="Times New Roman" panose="02020603050405020304" pitchFamily="18" charset="0"/>
                      </a:endParaRPr>
                    </a:p>
                  </a:txBody>
                  <a:tcPr marL="61879" marR="61879" marT="0" marB="0" anchor="ctr"/>
                </a:tc>
                <a:tc>
                  <a:txBody>
                    <a:bodyPr/>
                    <a:lstStyle/>
                    <a:p>
                      <a:pPr algn="just">
                        <a:lnSpc>
                          <a:spcPct val="100000"/>
                        </a:lnSpc>
                      </a:pPr>
                      <a:r>
                        <a:rPr lang="zh-CN" altLang="en-US" sz="1500" b="1" kern="100" dirty="0">
                          <a:solidFill>
                            <a:schemeClr val="bg2"/>
                          </a:solidFill>
                          <a:effectLst/>
                          <a:latin typeface="+mn-lt"/>
                          <a:ea typeface="+mn-ea"/>
                          <a:cs typeface="+mn-cs"/>
                        </a:rPr>
                        <a:t>卫星测高基本原理。星载雷达测高技术发展及测高波形分析</a:t>
                      </a:r>
                      <a:endParaRPr lang="en-CN" sz="1500" b="1" kern="100" dirty="0">
                        <a:solidFill>
                          <a:schemeClr val="bg2"/>
                        </a:solidFill>
                        <a:effectLst/>
                        <a:latin typeface="+mn-lt"/>
                        <a:ea typeface="+mn-ea"/>
                        <a:cs typeface="+mn-cs"/>
                      </a:endParaRPr>
                    </a:p>
                  </a:txBody>
                  <a:tcPr marL="61879" marR="61879" marT="0" marB="0" anchor="ctr"/>
                </a:tc>
                <a:extLst>
                  <a:ext uri="{0D108BD9-81ED-4DB2-BD59-A6C34878D82A}">
                    <a16:rowId xmlns:a16="http://schemas.microsoft.com/office/drawing/2014/main" val="1935547647"/>
                  </a:ext>
                </a:extLst>
              </a:tr>
              <a:tr h="669954">
                <a:tc>
                  <a:txBody>
                    <a:bodyPr/>
                    <a:lstStyle/>
                    <a:p>
                      <a:pPr algn="l">
                        <a:lnSpc>
                          <a:spcPct val="100000"/>
                        </a:lnSpc>
                      </a:pPr>
                      <a:r>
                        <a:rPr lang="en-US" sz="1500" b="1" kern="1200" dirty="0">
                          <a:solidFill>
                            <a:srgbClr val="000000"/>
                          </a:solidFill>
                          <a:latin typeface="+mn-ea"/>
                          <a:ea typeface="+mn-ea"/>
                          <a:cs typeface="Times New Roman" panose="02020603050405020304" pitchFamily="18" charset="0"/>
                        </a:rPr>
                        <a:t>3. </a:t>
                      </a:r>
                      <a:r>
                        <a:rPr lang="zh-CN" altLang="en-US" sz="1500" b="1" kern="1200" dirty="0">
                          <a:solidFill>
                            <a:srgbClr val="000000"/>
                          </a:solidFill>
                          <a:latin typeface="+mn-ea"/>
                          <a:ea typeface="+mn-ea"/>
                          <a:cs typeface="Times New Roman" panose="02020603050405020304" pitchFamily="18" charset="0"/>
                        </a:rPr>
                        <a:t>星载雷达测高应用</a:t>
                      </a:r>
                      <a:endParaRPr lang="en-CN" sz="1500" b="1" kern="1200" dirty="0">
                        <a:solidFill>
                          <a:srgbClr val="000000"/>
                        </a:solidFill>
                        <a:latin typeface="+mn-ea"/>
                        <a:ea typeface="+mn-ea"/>
                        <a:cs typeface="Times New Roman" panose="02020603050405020304" pitchFamily="18" charset="0"/>
                      </a:endParaRPr>
                    </a:p>
                  </a:txBody>
                  <a:tcPr marL="61879" marR="61879" marT="0" marB="0" anchor="ctr"/>
                </a:tc>
                <a:tc>
                  <a:txBody>
                    <a:bodyPr/>
                    <a:lstStyle/>
                    <a:p>
                      <a:pPr algn="ctr">
                        <a:lnSpc>
                          <a:spcPct val="100000"/>
                        </a:lnSpc>
                      </a:pPr>
                      <a:r>
                        <a:rPr lang="en-US" sz="1500" b="1" kern="1200" dirty="0">
                          <a:solidFill>
                            <a:srgbClr val="000000"/>
                          </a:solidFill>
                          <a:latin typeface="+mn-ea"/>
                          <a:ea typeface="+mn-ea"/>
                          <a:cs typeface="Times New Roman" panose="02020603050405020304" pitchFamily="18" charset="0"/>
                        </a:rPr>
                        <a:t>12</a:t>
                      </a:r>
                      <a:endParaRPr lang="en-CN" sz="1500" b="1" kern="1200" dirty="0">
                        <a:solidFill>
                          <a:srgbClr val="000000"/>
                        </a:solidFill>
                        <a:latin typeface="+mn-ea"/>
                        <a:ea typeface="+mn-ea"/>
                        <a:cs typeface="Times New Roman" panose="02020603050405020304" pitchFamily="18" charset="0"/>
                      </a:endParaRPr>
                    </a:p>
                  </a:txBody>
                  <a:tcPr marL="61879" marR="61879" marT="0" marB="0" anchor="ctr"/>
                </a:tc>
                <a:tc>
                  <a:txBody>
                    <a:bodyPr/>
                    <a:lstStyle/>
                    <a:p>
                      <a:pPr algn="just">
                        <a:lnSpc>
                          <a:spcPct val="100000"/>
                        </a:lnSpc>
                      </a:pPr>
                      <a:r>
                        <a:rPr lang="zh-CN" altLang="en-US" sz="1500" b="1" kern="100" dirty="0">
                          <a:solidFill>
                            <a:schemeClr val="bg2"/>
                          </a:solidFill>
                          <a:effectLst/>
                          <a:latin typeface="+mn-lt"/>
                          <a:ea typeface="+mn-ea"/>
                          <a:cs typeface="+mn-cs"/>
                        </a:rPr>
                        <a:t>星载雷达测高数据获取、数据处理、应用实践</a:t>
                      </a:r>
                      <a:endParaRPr lang="en-CN" sz="1500" b="1" kern="100" dirty="0">
                        <a:solidFill>
                          <a:schemeClr val="bg2"/>
                        </a:solidFill>
                        <a:effectLst/>
                        <a:latin typeface="+mn-lt"/>
                        <a:ea typeface="+mn-ea"/>
                        <a:cs typeface="+mn-cs"/>
                      </a:endParaRPr>
                    </a:p>
                  </a:txBody>
                  <a:tcPr marL="61879" marR="61879" marT="0" marB="0" anchor="ctr"/>
                </a:tc>
                <a:extLst>
                  <a:ext uri="{0D108BD9-81ED-4DB2-BD59-A6C34878D82A}">
                    <a16:rowId xmlns:a16="http://schemas.microsoft.com/office/drawing/2014/main" val="3559224750"/>
                  </a:ext>
                </a:extLst>
              </a:tr>
              <a:tr h="663127">
                <a:tc>
                  <a:txBody>
                    <a:bodyPr/>
                    <a:lstStyle/>
                    <a:p>
                      <a:pPr algn="l">
                        <a:lnSpc>
                          <a:spcPct val="100000"/>
                        </a:lnSpc>
                      </a:pPr>
                      <a:r>
                        <a:rPr lang="en-US" sz="1500" b="1" kern="1200" dirty="0">
                          <a:solidFill>
                            <a:srgbClr val="000000"/>
                          </a:solidFill>
                          <a:latin typeface="+mn-ea"/>
                          <a:ea typeface="+mn-ea"/>
                          <a:cs typeface="Times New Roman" panose="02020603050405020304" pitchFamily="18" charset="0"/>
                        </a:rPr>
                        <a:t>4. </a:t>
                      </a:r>
                      <a:r>
                        <a:rPr lang="zh-CN" altLang="en-US" sz="1500" b="1" kern="1200" dirty="0">
                          <a:solidFill>
                            <a:srgbClr val="000000"/>
                          </a:solidFill>
                          <a:latin typeface="+mn-ea"/>
                          <a:ea typeface="+mn-ea"/>
                          <a:cs typeface="Times New Roman" panose="02020603050405020304" pitchFamily="18" charset="0"/>
                        </a:rPr>
                        <a:t>星载激光测高原理</a:t>
                      </a:r>
                      <a:endParaRPr lang="en-CN" sz="1500" b="1" kern="1200" dirty="0">
                        <a:solidFill>
                          <a:srgbClr val="000000"/>
                        </a:solidFill>
                        <a:latin typeface="+mn-ea"/>
                        <a:ea typeface="+mn-ea"/>
                        <a:cs typeface="Times New Roman" panose="02020603050405020304" pitchFamily="18" charset="0"/>
                      </a:endParaRPr>
                    </a:p>
                  </a:txBody>
                  <a:tcPr marL="61879" marR="61879" marT="0" marB="0" anchor="ctr"/>
                </a:tc>
                <a:tc>
                  <a:txBody>
                    <a:bodyPr/>
                    <a:lstStyle/>
                    <a:p>
                      <a:pPr algn="ctr">
                        <a:lnSpc>
                          <a:spcPct val="100000"/>
                        </a:lnSpc>
                      </a:pPr>
                      <a:r>
                        <a:rPr lang="en-US" sz="1500" b="1" kern="1200" dirty="0">
                          <a:solidFill>
                            <a:srgbClr val="000000"/>
                          </a:solidFill>
                          <a:latin typeface="+mn-ea"/>
                          <a:ea typeface="+mn-ea"/>
                          <a:cs typeface="Times New Roman" panose="02020603050405020304" pitchFamily="18" charset="0"/>
                        </a:rPr>
                        <a:t>2</a:t>
                      </a:r>
                      <a:endParaRPr lang="en-CN" sz="1500" b="1" kern="1200" dirty="0">
                        <a:solidFill>
                          <a:srgbClr val="000000"/>
                        </a:solidFill>
                        <a:latin typeface="+mn-ea"/>
                        <a:ea typeface="+mn-ea"/>
                        <a:cs typeface="Times New Roman" panose="02020603050405020304" pitchFamily="18" charset="0"/>
                      </a:endParaRPr>
                    </a:p>
                  </a:txBody>
                  <a:tcPr marL="61879" marR="61879" marT="0" marB="0" anchor="ctr"/>
                </a:tc>
                <a:tc>
                  <a:txBody>
                    <a:bodyPr/>
                    <a:lstStyle/>
                    <a:p>
                      <a:pPr algn="just">
                        <a:lnSpc>
                          <a:spcPct val="100000"/>
                        </a:lnSpc>
                      </a:pPr>
                      <a:r>
                        <a:rPr lang="zh-CN" altLang="en-US" sz="1500" b="1" kern="100" dirty="0">
                          <a:solidFill>
                            <a:schemeClr val="bg2"/>
                          </a:solidFill>
                          <a:effectLst/>
                          <a:latin typeface="+mn-lt"/>
                          <a:ea typeface="+mn-ea"/>
                          <a:cs typeface="+mn-cs"/>
                        </a:rPr>
                        <a:t>星载全波形激光测高原理、星载光子计数激光测高原理</a:t>
                      </a:r>
                      <a:endParaRPr lang="en-CN" sz="1500" b="1" kern="100" dirty="0">
                        <a:solidFill>
                          <a:schemeClr val="bg2"/>
                        </a:solidFill>
                        <a:effectLst/>
                        <a:latin typeface="+mn-lt"/>
                        <a:ea typeface="+mn-ea"/>
                        <a:cs typeface="+mn-cs"/>
                      </a:endParaRPr>
                    </a:p>
                  </a:txBody>
                  <a:tcPr marL="61879" marR="61879" marT="0" marB="0" anchor="ctr"/>
                </a:tc>
                <a:extLst>
                  <a:ext uri="{0D108BD9-81ED-4DB2-BD59-A6C34878D82A}">
                    <a16:rowId xmlns:a16="http://schemas.microsoft.com/office/drawing/2014/main" val="3936300217"/>
                  </a:ext>
                </a:extLst>
              </a:tr>
              <a:tr h="647241">
                <a:tc>
                  <a:txBody>
                    <a:bodyPr/>
                    <a:lstStyle/>
                    <a:p>
                      <a:pPr algn="l">
                        <a:lnSpc>
                          <a:spcPct val="100000"/>
                        </a:lnSpc>
                      </a:pPr>
                      <a:r>
                        <a:rPr lang="en-US" sz="1500" b="1" kern="1200" dirty="0">
                          <a:solidFill>
                            <a:srgbClr val="000000"/>
                          </a:solidFill>
                          <a:latin typeface="+mn-ea"/>
                          <a:ea typeface="+mn-ea"/>
                          <a:cs typeface="Times New Roman" panose="02020603050405020304" pitchFamily="18" charset="0"/>
                        </a:rPr>
                        <a:t>5. </a:t>
                      </a:r>
                      <a:r>
                        <a:rPr lang="zh-CN" altLang="en-US" sz="1500" b="1" kern="1200" dirty="0">
                          <a:solidFill>
                            <a:srgbClr val="000000"/>
                          </a:solidFill>
                          <a:latin typeface="+mn-ea"/>
                          <a:ea typeface="+mn-ea"/>
                          <a:cs typeface="Times New Roman" panose="02020603050405020304" pitchFamily="18" charset="0"/>
                        </a:rPr>
                        <a:t>星载激光测高应用</a:t>
                      </a:r>
                      <a:endParaRPr lang="en-CN" sz="1500" b="1" kern="1200" dirty="0">
                        <a:solidFill>
                          <a:srgbClr val="000000"/>
                        </a:solidFill>
                        <a:latin typeface="+mn-ea"/>
                        <a:ea typeface="+mn-ea"/>
                        <a:cs typeface="Times New Roman" panose="02020603050405020304" pitchFamily="18" charset="0"/>
                      </a:endParaRPr>
                    </a:p>
                  </a:txBody>
                  <a:tcPr marL="61879" marR="61879" marT="0" marB="0" anchor="ctr"/>
                </a:tc>
                <a:tc>
                  <a:txBody>
                    <a:bodyPr/>
                    <a:lstStyle/>
                    <a:p>
                      <a:pPr algn="ctr">
                        <a:lnSpc>
                          <a:spcPct val="100000"/>
                        </a:lnSpc>
                      </a:pPr>
                      <a:r>
                        <a:rPr lang="en-US" sz="1500" b="1" kern="1200" dirty="0">
                          <a:solidFill>
                            <a:srgbClr val="000000"/>
                          </a:solidFill>
                          <a:latin typeface="+mn-ea"/>
                          <a:ea typeface="+mn-ea"/>
                          <a:cs typeface="Times New Roman" panose="02020603050405020304" pitchFamily="18" charset="0"/>
                        </a:rPr>
                        <a:t>12</a:t>
                      </a:r>
                      <a:endParaRPr lang="en-CN" sz="1500" b="1" kern="1200" dirty="0">
                        <a:solidFill>
                          <a:srgbClr val="000000"/>
                        </a:solidFill>
                        <a:latin typeface="+mn-ea"/>
                        <a:ea typeface="+mn-ea"/>
                        <a:cs typeface="Times New Roman" panose="02020603050405020304" pitchFamily="18" charset="0"/>
                      </a:endParaRPr>
                    </a:p>
                  </a:txBody>
                  <a:tcPr marL="61879" marR="61879" marT="0" marB="0" anchor="ctr"/>
                </a:tc>
                <a:tc>
                  <a:txBody>
                    <a:bodyPr/>
                    <a:lstStyle/>
                    <a:p>
                      <a:pPr algn="just">
                        <a:lnSpc>
                          <a:spcPct val="100000"/>
                        </a:lnSpc>
                      </a:pPr>
                      <a:r>
                        <a:rPr lang="zh-CN" altLang="en-US" sz="1500" b="1" kern="100" dirty="0">
                          <a:solidFill>
                            <a:schemeClr val="bg2"/>
                          </a:solidFill>
                          <a:effectLst/>
                          <a:latin typeface="+mn-lt"/>
                          <a:ea typeface="+mn-ea"/>
                          <a:cs typeface="+mn-cs"/>
                        </a:rPr>
                        <a:t>星载激光测高数据获取、预处理、以及冰川高程分析</a:t>
                      </a:r>
                      <a:endParaRPr lang="en-CN" sz="1500" b="1" kern="100" dirty="0">
                        <a:solidFill>
                          <a:schemeClr val="bg2"/>
                        </a:solidFill>
                        <a:effectLst/>
                        <a:latin typeface="+mn-lt"/>
                        <a:ea typeface="+mn-ea"/>
                        <a:cs typeface="+mn-cs"/>
                      </a:endParaRPr>
                    </a:p>
                  </a:txBody>
                  <a:tcPr marL="61879" marR="61879" marT="0" marB="0" anchor="ctr"/>
                </a:tc>
                <a:extLst>
                  <a:ext uri="{0D108BD9-81ED-4DB2-BD59-A6C34878D82A}">
                    <a16:rowId xmlns:a16="http://schemas.microsoft.com/office/drawing/2014/main" val="4199274661"/>
                  </a:ext>
                </a:extLst>
              </a:tr>
              <a:tr h="647241">
                <a:tc>
                  <a:txBody>
                    <a:bodyPr/>
                    <a:lstStyle/>
                    <a:p>
                      <a:pPr algn="l">
                        <a:lnSpc>
                          <a:spcPct val="100000"/>
                        </a:lnSpc>
                      </a:pPr>
                      <a:r>
                        <a:rPr lang="en-US" sz="1500" b="1" kern="1200" dirty="0">
                          <a:solidFill>
                            <a:srgbClr val="000000"/>
                          </a:solidFill>
                          <a:latin typeface="+mn-ea"/>
                          <a:ea typeface="+mn-ea"/>
                          <a:cs typeface="Times New Roman" panose="02020603050405020304" pitchFamily="18" charset="0"/>
                        </a:rPr>
                        <a:t>6. </a:t>
                      </a:r>
                      <a:r>
                        <a:rPr lang="zh-CN" altLang="en-US" sz="1500" b="1" kern="1200" dirty="0">
                          <a:solidFill>
                            <a:srgbClr val="000000"/>
                          </a:solidFill>
                          <a:latin typeface="+mn-ea"/>
                          <a:ea typeface="+mn-ea"/>
                          <a:cs typeface="Times New Roman" panose="02020603050405020304" pitchFamily="18" charset="0"/>
                        </a:rPr>
                        <a:t>卫星测高应用实践</a:t>
                      </a:r>
                      <a:endParaRPr lang="en-CN" sz="1500" b="1" kern="1200" dirty="0">
                        <a:solidFill>
                          <a:srgbClr val="000000"/>
                        </a:solidFill>
                        <a:latin typeface="+mn-ea"/>
                        <a:ea typeface="+mn-ea"/>
                        <a:cs typeface="Times New Roman" panose="02020603050405020304" pitchFamily="18" charset="0"/>
                      </a:endParaRPr>
                    </a:p>
                  </a:txBody>
                  <a:tcPr marL="61879" marR="61879" marT="0" marB="0" anchor="ctr"/>
                </a:tc>
                <a:tc>
                  <a:txBody>
                    <a:bodyPr/>
                    <a:lstStyle/>
                    <a:p>
                      <a:pPr algn="ctr">
                        <a:lnSpc>
                          <a:spcPct val="100000"/>
                        </a:lnSpc>
                      </a:pPr>
                      <a:r>
                        <a:rPr lang="en-US" sz="1500" b="1" kern="100" dirty="0">
                          <a:solidFill>
                            <a:schemeClr val="bg2"/>
                          </a:solidFill>
                          <a:effectLst/>
                          <a:latin typeface="+mn-lt"/>
                          <a:ea typeface="+mn-ea"/>
                          <a:cs typeface="+mn-cs"/>
                        </a:rPr>
                        <a:t>6</a:t>
                      </a:r>
                      <a:endParaRPr lang="en-CN" sz="1500" b="1" kern="100" dirty="0">
                        <a:solidFill>
                          <a:schemeClr val="bg2"/>
                        </a:solidFill>
                        <a:effectLst/>
                        <a:latin typeface="+mn-lt"/>
                        <a:ea typeface="+mn-ea"/>
                        <a:cs typeface="+mn-cs"/>
                      </a:endParaRPr>
                    </a:p>
                  </a:txBody>
                  <a:tcPr marL="61879" marR="61879" marT="0" marB="0" anchor="ctr"/>
                </a:tc>
                <a:tc>
                  <a:txBody>
                    <a:bodyPr/>
                    <a:lstStyle/>
                    <a:p>
                      <a:pPr algn="just">
                        <a:lnSpc>
                          <a:spcPct val="100000"/>
                        </a:lnSpc>
                      </a:pPr>
                      <a:r>
                        <a:rPr lang="zh-CN" altLang="en-US" sz="1500" b="1" kern="100" dirty="0">
                          <a:solidFill>
                            <a:schemeClr val="bg2"/>
                          </a:solidFill>
                          <a:effectLst/>
                          <a:latin typeface="+mn-lt"/>
                          <a:ea typeface="+mn-ea"/>
                          <a:cs typeface="+mn-cs"/>
                        </a:rPr>
                        <a:t>卫星测高应用实践（湖泊、河流、冰川高程变化监测应用）</a:t>
                      </a:r>
                      <a:endParaRPr lang="en-CN" sz="1500" b="1" kern="100" dirty="0">
                        <a:solidFill>
                          <a:schemeClr val="bg2"/>
                        </a:solidFill>
                        <a:effectLst/>
                        <a:latin typeface="+mn-lt"/>
                        <a:ea typeface="+mn-ea"/>
                        <a:cs typeface="+mn-cs"/>
                      </a:endParaRPr>
                    </a:p>
                  </a:txBody>
                  <a:tcPr marL="61879" marR="61879" marT="0" marB="0" anchor="ctr"/>
                </a:tc>
                <a:extLst>
                  <a:ext uri="{0D108BD9-81ED-4DB2-BD59-A6C34878D82A}">
                    <a16:rowId xmlns:a16="http://schemas.microsoft.com/office/drawing/2014/main" val="1269408731"/>
                  </a:ext>
                </a:extLst>
              </a:tr>
            </a:tbl>
          </a:graphicData>
        </a:graphic>
      </p:graphicFrame>
    </p:spTree>
    <p:extLst>
      <p:ext uri="{BB962C8B-B14F-4D97-AF65-F5344CB8AC3E}">
        <p14:creationId xmlns:p14="http://schemas.microsoft.com/office/powerpoint/2010/main" val="330969198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课程简介及考核</a:t>
            </a:r>
            <a:endParaRPr lang="zh-CN" altLang="en-US" dirty="0"/>
          </a:p>
        </p:txBody>
      </p:sp>
      <p:sp>
        <p:nvSpPr>
          <p:cNvPr id="2" name="TextBox 1">
            <a:extLst>
              <a:ext uri="{FF2B5EF4-FFF2-40B4-BE49-F238E27FC236}">
                <a16:creationId xmlns:a16="http://schemas.microsoft.com/office/drawing/2014/main" id="{631AADB6-C88A-D817-4683-FC087E4E240F}"/>
              </a:ext>
            </a:extLst>
          </p:cNvPr>
          <p:cNvSpPr txBox="1"/>
          <p:nvPr/>
        </p:nvSpPr>
        <p:spPr>
          <a:xfrm>
            <a:off x="545997" y="992232"/>
            <a:ext cx="8373032" cy="1015663"/>
          </a:xfrm>
          <a:prstGeom prst="rect">
            <a:avLst/>
          </a:prstGeom>
          <a:noFill/>
        </p:spPr>
        <p:txBody>
          <a:bodyPr wrap="square" rtlCol="0">
            <a:spAutoFit/>
          </a:bodyPr>
          <a:lstStyle/>
          <a:p>
            <a:pPr marL="457200" indent="-457200" algn="just">
              <a:buFont typeface="Arial" panose="020B0604020202020204" pitchFamily="34" charset="0"/>
              <a:buChar char="•"/>
            </a:pPr>
            <a:r>
              <a:rPr lang="zh-CN" altLang="en-US" b="1" dirty="0">
                <a:solidFill>
                  <a:srgbClr val="333333"/>
                </a:solidFill>
                <a:latin typeface="+mn-ea"/>
                <a:ea typeface="+mn-ea"/>
              </a:rPr>
              <a:t>教学方式</a:t>
            </a:r>
            <a:endParaRPr lang="en-US" altLang="zh-CN" b="1" dirty="0">
              <a:solidFill>
                <a:srgbClr val="333333"/>
              </a:solidFill>
              <a:latin typeface="+mn-ea"/>
              <a:ea typeface="+mn-ea"/>
            </a:endParaRPr>
          </a:p>
          <a:p>
            <a:pPr algn="just"/>
            <a:r>
              <a:rPr lang="zh-CN" altLang="en-US" dirty="0">
                <a:solidFill>
                  <a:srgbClr val="333333"/>
                </a:solidFill>
                <a:latin typeface="+mn-ea"/>
                <a:ea typeface="+mn-ea"/>
              </a:rPr>
              <a:t>    理论</a:t>
            </a:r>
            <a:r>
              <a:rPr lang="en-US" altLang="zh-CN" dirty="0">
                <a:solidFill>
                  <a:srgbClr val="333333"/>
                </a:solidFill>
                <a:latin typeface="+mn-ea"/>
                <a:ea typeface="+mn-ea"/>
              </a:rPr>
              <a:t>+</a:t>
            </a:r>
            <a:r>
              <a:rPr lang="zh-CN" altLang="en-US" dirty="0">
                <a:solidFill>
                  <a:srgbClr val="333333"/>
                </a:solidFill>
                <a:latin typeface="+mn-ea"/>
                <a:ea typeface="+mn-ea"/>
              </a:rPr>
              <a:t>实践课程，课堂学习需</a:t>
            </a:r>
            <a:r>
              <a:rPr lang="zh-CN" altLang="en-US" b="1" dirty="0">
                <a:solidFill>
                  <a:schemeClr val="accent2"/>
                </a:solidFill>
                <a:latin typeface="+mn-ea"/>
                <a:ea typeface="+mn-ea"/>
              </a:rPr>
              <a:t>携带电脑</a:t>
            </a:r>
            <a:r>
              <a:rPr lang="zh-CN" altLang="en-US" dirty="0">
                <a:solidFill>
                  <a:srgbClr val="333333"/>
                </a:solidFill>
                <a:latin typeface="+mn-ea"/>
                <a:ea typeface="+mn-ea"/>
              </a:rPr>
              <a:t>，并保持</a:t>
            </a:r>
            <a:r>
              <a:rPr lang="zh-CN" altLang="en-US" b="1" dirty="0">
                <a:solidFill>
                  <a:schemeClr val="accent2"/>
                </a:solidFill>
                <a:latin typeface="+mn-ea"/>
                <a:ea typeface="+mn-ea"/>
              </a:rPr>
              <a:t>网络通畅</a:t>
            </a:r>
            <a:r>
              <a:rPr lang="zh-CN" altLang="en-US" dirty="0">
                <a:solidFill>
                  <a:srgbClr val="333333"/>
                </a:solidFill>
                <a:latin typeface="+mn-ea"/>
                <a:ea typeface="+mn-ea"/>
              </a:rPr>
              <a:t>。</a:t>
            </a:r>
            <a:endParaRPr lang="en-US" altLang="zh-CN" b="1" dirty="0">
              <a:solidFill>
                <a:srgbClr val="333333"/>
              </a:solidFill>
              <a:latin typeface="+mn-ea"/>
              <a:ea typeface="+mn-ea"/>
            </a:endParaRPr>
          </a:p>
        </p:txBody>
      </p:sp>
      <p:graphicFrame>
        <p:nvGraphicFramePr>
          <p:cNvPr id="4" name="Table 3">
            <a:extLst>
              <a:ext uri="{FF2B5EF4-FFF2-40B4-BE49-F238E27FC236}">
                <a16:creationId xmlns:a16="http://schemas.microsoft.com/office/drawing/2014/main" id="{CD59FCAC-1DA4-74BE-FCAF-D57ABF2F5B57}"/>
              </a:ext>
            </a:extLst>
          </p:cNvPr>
          <p:cNvGraphicFramePr>
            <a:graphicFrameLocks noGrp="1"/>
          </p:cNvGraphicFramePr>
          <p:nvPr>
            <p:extLst>
              <p:ext uri="{D42A27DB-BD31-4B8C-83A1-F6EECF244321}">
                <p14:modId xmlns:p14="http://schemas.microsoft.com/office/powerpoint/2010/main" val="4148931216"/>
              </p:ext>
            </p:extLst>
          </p:nvPr>
        </p:nvGraphicFramePr>
        <p:xfrm>
          <a:off x="914400" y="2679295"/>
          <a:ext cx="7699513" cy="3701628"/>
        </p:xfrm>
        <a:graphic>
          <a:graphicData uri="http://schemas.openxmlformats.org/drawingml/2006/table">
            <a:tbl>
              <a:tblPr firstRow="1" firstCol="1" bandRow="1">
                <a:tableStyleId>{BDBED569-4797-4DF1-A0F4-6AAB3CD982D8}</a:tableStyleId>
              </a:tblPr>
              <a:tblGrid>
                <a:gridCol w="1663289">
                  <a:extLst>
                    <a:ext uri="{9D8B030D-6E8A-4147-A177-3AD203B41FA5}">
                      <a16:colId xmlns:a16="http://schemas.microsoft.com/office/drawing/2014/main" val="4047353125"/>
                    </a:ext>
                  </a:extLst>
                </a:gridCol>
                <a:gridCol w="868742">
                  <a:extLst>
                    <a:ext uri="{9D8B030D-6E8A-4147-A177-3AD203B41FA5}">
                      <a16:colId xmlns:a16="http://schemas.microsoft.com/office/drawing/2014/main" val="2269971301"/>
                    </a:ext>
                  </a:extLst>
                </a:gridCol>
                <a:gridCol w="5167482">
                  <a:extLst>
                    <a:ext uri="{9D8B030D-6E8A-4147-A177-3AD203B41FA5}">
                      <a16:colId xmlns:a16="http://schemas.microsoft.com/office/drawing/2014/main" val="307882658"/>
                    </a:ext>
                  </a:extLst>
                </a:gridCol>
              </a:tblGrid>
              <a:tr h="685507">
                <a:tc>
                  <a:txBody>
                    <a:bodyPr/>
                    <a:lstStyle/>
                    <a:p>
                      <a:pPr algn="ctr">
                        <a:lnSpc>
                          <a:spcPct val="150000"/>
                        </a:lnSpc>
                      </a:pPr>
                      <a:r>
                        <a:rPr lang="zh-CN" sz="2200" kern="100">
                          <a:solidFill>
                            <a:schemeClr val="bg2"/>
                          </a:solidFill>
                          <a:effectLst/>
                        </a:rPr>
                        <a:t>组成</a:t>
                      </a:r>
                      <a:endParaRPr lang="en-CN" sz="2200" kern="100">
                        <a:solidFill>
                          <a:schemeClr val="bg2"/>
                        </a:solidFill>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lnSpc>
                          <a:spcPct val="150000"/>
                        </a:lnSpc>
                      </a:pPr>
                      <a:r>
                        <a:rPr lang="zh-CN" sz="2200" kern="100" dirty="0">
                          <a:solidFill>
                            <a:schemeClr val="bg2"/>
                          </a:solidFill>
                          <a:effectLst/>
                        </a:rPr>
                        <a:t>占比</a:t>
                      </a:r>
                      <a:endParaRPr lang="en-CN" sz="2200" kern="100" dirty="0">
                        <a:solidFill>
                          <a:schemeClr val="bg2"/>
                        </a:solidFill>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lnSpc>
                          <a:spcPct val="150000"/>
                        </a:lnSpc>
                      </a:pPr>
                      <a:r>
                        <a:rPr lang="zh-CN" sz="2200" kern="100" dirty="0">
                          <a:solidFill>
                            <a:schemeClr val="bg2"/>
                          </a:solidFill>
                          <a:effectLst/>
                        </a:rPr>
                        <a:t>说明</a:t>
                      </a:r>
                      <a:endParaRPr lang="en-CN" sz="2200" kern="100" dirty="0">
                        <a:solidFill>
                          <a:schemeClr val="bg2"/>
                        </a:solidFill>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3371803423"/>
                  </a:ext>
                </a:extLst>
              </a:tr>
              <a:tr h="874879">
                <a:tc>
                  <a:txBody>
                    <a:bodyPr/>
                    <a:lstStyle/>
                    <a:p>
                      <a:pPr algn="ctr">
                        <a:lnSpc>
                          <a:spcPct val="100000"/>
                        </a:lnSpc>
                      </a:pPr>
                      <a:r>
                        <a:rPr lang="zh-CN" sz="2200" kern="100" dirty="0">
                          <a:solidFill>
                            <a:schemeClr val="bg2"/>
                          </a:solidFill>
                          <a:effectLst/>
                          <a:latin typeface="+mn-ea"/>
                          <a:ea typeface="+mn-ea"/>
                        </a:rPr>
                        <a:t>课堂表现</a:t>
                      </a:r>
                      <a:endParaRPr lang="en-CN" sz="2200" kern="100" dirty="0">
                        <a:solidFill>
                          <a:schemeClr val="bg2"/>
                        </a:solidFill>
                        <a:effectLst/>
                        <a:latin typeface="+mn-ea"/>
                        <a:ea typeface="+mn-ea"/>
                      </a:endParaRPr>
                    </a:p>
                    <a:p>
                      <a:pPr algn="ctr">
                        <a:lnSpc>
                          <a:spcPct val="100000"/>
                        </a:lnSpc>
                      </a:pPr>
                      <a:r>
                        <a:rPr lang="zh-CN" sz="2200" kern="100" dirty="0">
                          <a:solidFill>
                            <a:schemeClr val="bg2"/>
                          </a:solidFill>
                          <a:effectLst/>
                          <a:latin typeface="+mn-ea"/>
                          <a:ea typeface="+mn-ea"/>
                        </a:rPr>
                        <a:t>（个人）</a:t>
                      </a:r>
                      <a:endParaRPr lang="en-CN" sz="2200" kern="100" dirty="0">
                        <a:solidFill>
                          <a:schemeClr val="bg2"/>
                        </a:solidFill>
                        <a:effectLst/>
                        <a:latin typeface="+mn-ea"/>
                        <a:ea typeface="+mn-ea"/>
                      </a:endParaRPr>
                    </a:p>
                  </a:txBody>
                  <a:tcPr marL="68580" marR="68580" marT="0" marB="0" anchor="ctr"/>
                </a:tc>
                <a:tc>
                  <a:txBody>
                    <a:bodyPr/>
                    <a:lstStyle/>
                    <a:p>
                      <a:pPr algn="ctr">
                        <a:lnSpc>
                          <a:spcPct val="150000"/>
                        </a:lnSpc>
                      </a:pPr>
                      <a:r>
                        <a:rPr lang="en-US" sz="2200" kern="100" dirty="0">
                          <a:solidFill>
                            <a:schemeClr val="bg2"/>
                          </a:solidFill>
                          <a:effectLst/>
                          <a:latin typeface="+mn-ea"/>
                          <a:ea typeface="+mn-ea"/>
                        </a:rPr>
                        <a:t>40%</a:t>
                      </a:r>
                      <a:endParaRPr lang="en-CN" sz="2200" kern="100" dirty="0">
                        <a:solidFill>
                          <a:schemeClr val="bg2"/>
                        </a:solidFill>
                        <a:effectLst/>
                        <a:latin typeface="+mn-ea"/>
                        <a:ea typeface="+mn-ea"/>
                      </a:endParaRPr>
                    </a:p>
                  </a:txBody>
                  <a:tcPr marL="68580" marR="68580" marT="0" marB="0" anchor="ctr"/>
                </a:tc>
                <a:tc>
                  <a:txBody>
                    <a:bodyPr/>
                    <a:lstStyle/>
                    <a:p>
                      <a:pPr algn="just">
                        <a:lnSpc>
                          <a:spcPct val="150000"/>
                        </a:lnSpc>
                      </a:pPr>
                      <a:r>
                        <a:rPr lang="zh-CN" sz="2200" kern="100" dirty="0">
                          <a:solidFill>
                            <a:schemeClr val="bg2"/>
                          </a:solidFill>
                          <a:effectLst/>
                          <a:latin typeface="+mn-ea"/>
                          <a:ea typeface="+mn-ea"/>
                        </a:rPr>
                        <a:t>根据课程学习情况进行综合评分</a:t>
                      </a:r>
                      <a:endParaRPr lang="en-CN" sz="2200" kern="100" dirty="0">
                        <a:solidFill>
                          <a:schemeClr val="bg2"/>
                        </a:solidFill>
                        <a:effectLst/>
                        <a:latin typeface="+mn-ea"/>
                        <a:ea typeface="+mn-ea"/>
                      </a:endParaRPr>
                    </a:p>
                  </a:txBody>
                  <a:tcPr marL="68580" marR="68580" marT="0" marB="0" anchor="ctr"/>
                </a:tc>
                <a:extLst>
                  <a:ext uri="{0D108BD9-81ED-4DB2-BD59-A6C34878D82A}">
                    <a16:rowId xmlns:a16="http://schemas.microsoft.com/office/drawing/2014/main" val="158591504"/>
                  </a:ext>
                </a:extLst>
              </a:tr>
              <a:tr h="2141242">
                <a:tc>
                  <a:txBody>
                    <a:bodyPr/>
                    <a:lstStyle/>
                    <a:p>
                      <a:pPr algn="ctr">
                        <a:lnSpc>
                          <a:spcPct val="100000"/>
                        </a:lnSpc>
                      </a:pPr>
                      <a:r>
                        <a:rPr lang="zh-CN" sz="2200" kern="100" dirty="0">
                          <a:solidFill>
                            <a:schemeClr val="bg2"/>
                          </a:solidFill>
                          <a:effectLst/>
                          <a:latin typeface="+mn-ea"/>
                          <a:ea typeface="+mn-ea"/>
                        </a:rPr>
                        <a:t>个人作业</a:t>
                      </a:r>
                      <a:endParaRPr lang="en-CN" sz="2200" kern="100" dirty="0">
                        <a:solidFill>
                          <a:schemeClr val="bg2"/>
                        </a:solidFill>
                        <a:effectLst/>
                        <a:latin typeface="+mn-ea"/>
                        <a:ea typeface="+mn-ea"/>
                      </a:endParaRPr>
                    </a:p>
                    <a:p>
                      <a:pPr algn="ctr">
                        <a:lnSpc>
                          <a:spcPct val="100000"/>
                        </a:lnSpc>
                      </a:pPr>
                      <a:r>
                        <a:rPr lang="zh-CN" sz="2200" kern="100" dirty="0">
                          <a:solidFill>
                            <a:schemeClr val="bg2"/>
                          </a:solidFill>
                          <a:effectLst/>
                          <a:latin typeface="+mn-ea"/>
                          <a:ea typeface="+mn-ea"/>
                        </a:rPr>
                        <a:t>（至少</a:t>
                      </a:r>
                      <a:r>
                        <a:rPr lang="en-US" altLang="zh-CN" sz="2200" kern="100" dirty="0">
                          <a:solidFill>
                            <a:schemeClr val="bg2"/>
                          </a:solidFill>
                          <a:effectLst/>
                          <a:latin typeface="+mn-ea"/>
                          <a:ea typeface="+mn-ea"/>
                        </a:rPr>
                        <a:t>1</a:t>
                      </a:r>
                      <a:r>
                        <a:rPr lang="zh-CN" sz="2200" kern="100" dirty="0">
                          <a:solidFill>
                            <a:schemeClr val="bg2"/>
                          </a:solidFill>
                          <a:effectLst/>
                          <a:latin typeface="+mn-ea"/>
                          <a:ea typeface="+mn-ea"/>
                        </a:rPr>
                        <a:t>次）</a:t>
                      </a:r>
                      <a:endParaRPr lang="en-CN" sz="2200" kern="100" dirty="0">
                        <a:solidFill>
                          <a:schemeClr val="bg2"/>
                        </a:solidFill>
                        <a:effectLst/>
                        <a:latin typeface="+mn-ea"/>
                        <a:ea typeface="+mn-ea"/>
                      </a:endParaRPr>
                    </a:p>
                  </a:txBody>
                  <a:tcPr marL="68580" marR="68580" marT="0" marB="0" anchor="ctr"/>
                </a:tc>
                <a:tc>
                  <a:txBody>
                    <a:bodyPr/>
                    <a:lstStyle/>
                    <a:p>
                      <a:pPr algn="ctr">
                        <a:lnSpc>
                          <a:spcPct val="150000"/>
                        </a:lnSpc>
                      </a:pPr>
                      <a:r>
                        <a:rPr lang="en-US" sz="2200" kern="100" dirty="0">
                          <a:solidFill>
                            <a:schemeClr val="bg2"/>
                          </a:solidFill>
                          <a:effectLst/>
                          <a:latin typeface="+mn-ea"/>
                          <a:ea typeface="+mn-ea"/>
                        </a:rPr>
                        <a:t>60%</a:t>
                      </a:r>
                      <a:endParaRPr lang="en-CN" sz="2200" kern="100" dirty="0">
                        <a:solidFill>
                          <a:schemeClr val="bg2"/>
                        </a:solidFill>
                        <a:effectLst/>
                        <a:latin typeface="+mn-ea"/>
                        <a:ea typeface="+mn-ea"/>
                      </a:endParaRPr>
                    </a:p>
                  </a:txBody>
                  <a:tcPr marL="68580" marR="68580" marT="0" marB="0" anchor="ctr"/>
                </a:tc>
                <a:tc>
                  <a:txBody>
                    <a:bodyPr/>
                    <a:lstStyle/>
                    <a:p>
                      <a:pPr algn="just">
                        <a:lnSpc>
                          <a:spcPct val="150000"/>
                        </a:lnSpc>
                      </a:pPr>
                      <a:r>
                        <a:rPr lang="zh-CN" altLang="en-US" sz="2200" kern="100" dirty="0">
                          <a:solidFill>
                            <a:schemeClr val="bg2"/>
                          </a:solidFill>
                          <a:effectLst/>
                          <a:latin typeface="+mn-ea"/>
                          <a:ea typeface="+mn-ea"/>
                        </a:rPr>
                        <a:t>卫星测高应用实践（自选题目和研究区域），</a:t>
                      </a:r>
                      <a:r>
                        <a:rPr lang="zh-CN" altLang="en-US" sz="2200" b="1" kern="100" dirty="0">
                          <a:solidFill>
                            <a:schemeClr val="bg2"/>
                          </a:solidFill>
                          <a:effectLst/>
                          <a:latin typeface="+mn-ea"/>
                          <a:ea typeface="+mn-ea"/>
                        </a:rPr>
                        <a:t>一份课程论文、一次</a:t>
                      </a:r>
                      <a:r>
                        <a:rPr lang="en-US" altLang="zh-CN" sz="2200" b="1" kern="100" dirty="0">
                          <a:solidFill>
                            <a:schemeClr val="bg2"/>
                          </a:solidFill>
                          <a:effectLst/>
                          <a:latin typeface="+mn-ea"/>
                          <a:ea typeface="+mn-ea"/>
                        </a:rPr>
                        <a:t>ppt</a:t>
                      </a:r>
                      <a:r>
                        <a:rPr lang="zh-CN" altLang="en-US" sz="2200" b="1" kern="100" dirty="0">
                          <a:solidFill>
                            <a:schemeClr val="bg2"/>
                          </a:solidFill>
                          <a:effectLst/>
                          <a:latin typeface="+mn-ea"/>
                          <a:ea typeface="+mn-ea"/>
                        </a:rPr>
                        <a:t>演示</a:t>
                      </a:r>
                      <a:endParaRPr lang="en-CN" sz="2200" b="1" kern="100" dirty="0">
                        <a:solidFill>
                          <a:schemeClr val="bg2"/>
                        </a:solidFill>
                        <a:effectLst/>
                        <a:latin typeface="+mn-ea"/>
                        <a:ea typeface="+mn-ea"/>
                      </a:endParaRPr>
                    </a:p>
                  </a:txBody>
                  <a:tcPr marL="68580" marR="68580" marT="0" marB="0" anchor="ctr"/>
                </a:tc>
                <a:extLst>
                  <a:ext uri="{0D108BD9-81ED-4DB2-BD59-A6C34878D82A}">
                    <a16:rowId xmlns:a16="http://schemas.microsoft.com/office/drawing/2014/main" val="4283464346"/>
                  </a:ext>
                </a:extLst>
              </a:tr>
            </a:tbl>
          </a:graphicData>
        </a:graphic>
      </p:graphicFrame>
      <p:sp>
        <p:nvSpPr>
          <p:cNvPr id="5" name="TextBox 4">
            <a:extLst>
              <a:ext uri="{FF2B5EF4-FFF2-40B4-BE49-F238E27FC236}">
                <a16:creationId xmlns:a16="http://schemas.microsoft.com/office/drawing/2014/main" id="{C16AD32C-1112-25A1-B638-1BEB3D5594C8}"/>
              </a:ext>
            </a:extLst>
          </p:cNvPr>
          <p:cNvSpPr txBox="1"/>
          <p:nvPr/>
        </p:nvSpPr>
        <p:spPr>
          <a:xfrm>
            <a:off x="545997" y="1988258"/>
            <a:ext cx="3348358" cy="581057"/>
          </a:xfrm>
          <a:prstGeom prst="rect">
            <a:avLst/>
          </a:prstGeom>
          <a:noFill/>
        </p:spPr>
        <p:txBody>
          <a:bodyPr wrap="square">
            <a:spAutoFit/>
          </a:bodyPr>
          <a:lstStyle/>
          <a:p>
            <a:pPr marL="457200" indent="-457200" algn="just">
              <a:lnSpc>
                <a:spcPct val="150000"/>
              </a:lnSpc>
              <a:buFont typeface="Arial" panose="020B0604020202020204" pitchFamily="34" charset="0"/>
              <a:buChar char="•"/>
            </a:pPr>
            <a:r>
              <a:rPr lang="zh-CN" altLang="en-US" b="1" dirty="0">
                <a:solidFill>
                  <a:srgbClr val="333333"/>
                </a:solidFill>
                <a:latin typeface="+mn-ea"/>
                <a:ea typeface="+mn-ea"/>
              </a:rPr>
              <a:t>考核方式及成绩</a:t>
            </a:r>
            <a:endParaRPr lang="en-US" altLang="zh-CN" b="1" dirty="0">
              <a:solidFill>
                <a:srgbClr val="333333"/>
              </a:solidFill>
              <a:latin typeface="+mn-ea"/>
              <a:ea typeface="+mn-ea"/>
            </a:endParaRPr>
          </a:p>
        </p:txBody>
      </p:sp>
    </p:spTree>
    <p:extLst>
      <p:ext uri="{BB962C8B-B14F-4D97-AF65-F5344CB8AC3E}">
        <p14:creationId xmlns:p14="http://schemas.microsoft.com/office/powerpoint/2010/main" val="160280806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tx1">
            <a:lumMod val="95000"/>
          </a:schemeClr>
        </a:solidFill>
        <a:effectLst/>
      </p:bgPr>
    </p:bg>
    <p:spTree>
      <p:nvGrpSpPr>
        <p:cNvPr id="1" name=""/>
        <p:cNvGrpSpPr/>
        <p:nvPr/>
      </p:nvGrpSpPr>
      <p:grpSpPr>
        <a:xfrm>
          <a:off x="0" y="0"/>
          <a:ext cx="0" cy="0"/>
          <a:chOff x="0" y="0"/>
          <a:chExt cx="0" cy="0"/>
        </a:xfrm>
      </p:grpSpPr>
      <p:sp>
        <p:nvSpPr>
          <p:cNvPr id="24" name="Rectangle 7"/>
          <p:cNvSpPr>
            <a:spLocks noChangeArrowheads="1"/>
          </p:cNvSpPr>
          <p:nvPr/>
        </p:nvSpPr>
        <p:spPr bwMode="auto">
          <a:xfrm>
            <a:off x="319693" y="1685331"/>
            <a:ext cx="8501204" cy="1917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zh-CN" altLang="en-US" sz="4800" b="1" i="0" u="none" strike="noStrike" kern="1200" cap="none" spc="0" normalizeH="0" baseline="0" noProof="0" dirty="0">
                <a:ln>
                  <a:noFill/>
                </a:ln>
                <a:solidFill>
                  <a:srgbClr val="FF0000"/>
                </a:solidFill>
                <a:effectLst/>
                <a:uLnTx/>
                <a:uFillTx/>
                <a:latin typeface="微软雅黑"/>
                <a:ea typeface="微软雅黑"/>
              </a:rPr>
              <a:t>卫星测高技术发展史</a:t>
            </a:r>
            <a:endParaRPr kumimoji="0" lang="zh-CN" altLang="zh-CN" sz="4800" b="1" i="0" u="none" strike="noStrike" kern="1200" cap="none" spc="0" normalizeH="0" baseline="0" noProof="0" dirty="0">
              <a:ln>
                <a:noFill/>
              </a:ln>
              <a:solidFill>
                <a:srgbClr val="FF0000"/>
              </a:solidFill>
              <a:effectLst/>
              <a:uLnTx/>
              <a:uFillTx/>
              <a:latin typeface="微软雅黑"/>
              <a:ea typeface="微软雅黑"/>
            </a:endParaRPr>
          </a:p>
        </p:txBody>
      </p:sp>
      <p:sp>
        <p:nvSpPr>
          <p:cNvPr id="25" name="Rectangle 8"/>
          <p:cNvSpPr>
            <a:spLocks noChangeArrowheads="1"/>
          </p:cNvSpPr>
          <p:nvPr/>
        </p:nvSpPr>
        <p:spPr bwMode="auto">
          <a:xfrm>
            <a:off x="153909" y="3931738"/>
            <a:ext cx="8809022" cy="1439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ctr" defTabSz="914400" rtl="0" eaLnBrk="1" fontAlgn="base" latinLnBrk="0" hangingPunct="1">
              <a:lnSpc>
                <a:spcPct val="150000"/>
              </a:lnSpc>
              <a:spcBef>
                <a:spcPts val="0"/>
              </a:spcBef>
              <a:spcAft>
                <a:spcPct val="0"/>
              </a:spcAft>
              <a:buClrTx/>
              <a:buSzPct val="80000"/>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a:ea typeface="微软雅黑"/>
                <a:cs typeface="微软雅黑" charset="0"/>
              </a:rPr>
              <a:t>罗 新</a:t>
            </a:r>
            <a:endParaRPr kumimoji="0" lang="en-US" altLang="zh-CN" sz="2400" b="1"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50000"/>
              </a:lnSpc>
              <a:spcBef>
                <a:spcPts val="0"/>
              </a:spcBef>
              <a:spcAft>
                <a:spcPct val="0"/>
              </a:spcAft>
              <a:buClrTx/>
              <a:buSzPct val="80000"/>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a:ea typeface="微软雅黑"/>
                <a:cs typeface="微软雅黑" charset="0"/>
              </a:rPr>
              <a:t>云南大学 地球科学学院</a:t>
            </a:r>
            <a:endParaRPr kumimoji="0" lang="en-US" altLang="zh-CN" sz="2400" b="1"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50000"/>
              </a:lnSpc>
              <a:spcBef>
                <a:spcPts val="0"/>
              </a:spcBef>
              <a:spcAft>
                <a:spcPct val="0"/>
              </a:spcAft>
              <a:buClrTx/>
              <a:buSzPct val="80000"/>
              <a:buFontTx/>
              <a:buNone/>
              <a:tabLst/>
              <a:defRPr/>
            </a:pPr>
            <a:endParaRPr kumimoji="0" lang="zh-CN" altLang="en-US" sz="2800" b="1"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20000"/>
              </a:lnSpc>
              <a:spcBef>
                <a:spcPts val="0"/>
              </a:spcBef>
              <a:spcAft>
                <a:spcPts val="0"/>
              </a:spcAft>
              <a:buClrTx/>
              <a:buSzPct val="80000"/>
              <a:buFontTx/>
              <a:buNone/>
              <a:tabLst/>
              <a:defRPr/>
            </a:pPr>
            <a:endParaRPr kumimoji="0" lang="en-US" altLang="zh-CN" sz="2000" b="0"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20000"/>
              </a:lnSpc>
              <a:spcBef>
                <a:spcPts val="0"/>
              </a:spcBef>
              <a:spcAft>
                <a:spcPts val="0"/>
              </a:spcAft>
              <a:buClrTx/>
              <a:buSzPct val="80000"/>
              <a:buFontTx/>
              <a:buNone/>
              <a:tabLst/>
              <a:defRPr/>
            </a:pPr>
            <a:endParaRPr kumimoji="0" lang="en-US" altLang="zh-CN" sz="2000" b="0"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20000"/>
              </a:lnSpc>
              <a:spcBef>
                <a:spcPts val="0"/>
              </a:spcBef>
              <a:spcAft>
                <a:spcPts val="0"/>
              </a:spcAft>
              <a:buClrTx/>
              <a:buSzPct val="80000"/>
              <a:buFontTx/>
              <a:buNone/>
              <a:tabLst/>
              <a:defRPr/>
            </a:pPr>
            <a:endParaRPr kumimoji="0" lang="en-US" altLang="zh-CN" sz="1800" b="0" i="0" u="none" strike="noStrike" kern="1200" cap="none" spc="0" normalizeH="0" baseline="0" noProof="0" dirty="0">
              <a:ln>
                <a:noFill/>
              </a:ln>
              <a:solidFill>
                <a:srgbClr val="002060"/>
              </a:solidFill>
              <a:effectLst/>
              <a:uLnTx/>
              <a:uFillTx/>
              <a:latin typeface="微软雅黑"/>
              <a:ea typeface="微软雅黑"/>
              <a:cs typeface="微软雅黑" charset="0"/>
            </a:endParaRPr>
          </a:p>
        </p:txBody>
      </p:sp>
      <p:sp>
        <p:nvSpPr>
          <p:cNvPr id="54" name="矩形 53"/>
          <p:cNvSpPr/>
          <p:nvPr/>
        </p:nvSpPr>
        <p:spPr>
          <a:xfrm flipV="1">
            <a:off x="792000" y="3614404"/>
            <a:ext cx="7560000" cy="45719"/>
          </a:xfrm>
          <a:prstGeom prst="rect">
            <a:avLst/>
          </a:prstGeom>
          <a:gradFill flip="none" rotWithShape="1">
            <a:gsLst>
              <a:gs pos="0">
                <a:schemeClr val="accent1">
                  <a:tint val="66000"/>
                  <a:satMod val="160000"/>
                  <a:lumMod val="0"/>
                  <a:lumOff val="100000"/>
                  <a:alpha val="0"/>
                </a:schemeClr>
              </a:gs>
              <a:gs pos="50000">
                <a:schemeClr val="accent1"/>
              </a:gs>
              <a:gs pos="100000">
                <a:schemeClr val="accent1">
                  <a:tint val="23500"/>
                  <a:satMod val="160000"/>
                  <a:lumMod val="0"/>
                  <a:lumOff val="100000"/>
                  <a:alpha val="0"/>
                </a:schemeClr>
              </a:gs>
            </a:gsLst>
            <a:lin ang="10800000" scaled="1"/>
            <a:tileRect/>
          </a:gradFill>
        </p:spPr>
        <p:txBody>
          <a:bodyPr wrap="square" lIns="0" rtlCol="0" anchor="ctr">
            <a:no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0" lang="zh-CN" altLang="en-US" sz="2400" b="1" i="0" u="none" strike="noStrike" kern="1200" cap="none" spc="0" normalizeH="0" baseline="0" noProof="0" dirty="0">
              <a:ln>
                <a:noFill/>
              </a:ln>
              <a:solidFill>
                <a:srgbClr val="FF0000"/>
              </a:solidFill>
              <a:effectLst/>
              <a:uLnTx/>
              <a:uFillTx/>
              <a:latin typeface="微软雅黑" pitchFamily="34" charset="-122"/>
              <a:ea typeface="微软雅黑" pitchFamily="34" charset="-122"/>
            </a:endParaRPr>
          </a:p>
        </p:txBody>
      </p:sp>
      <p:sp>
        <p:nvSpPr>
          <p:cNvPr id="2" name="Rectangle 1">
            <a:extLst>
              <a:ext uri="{FF2B5EF4-FFF2-40B4-BE49-F238E27FC236}">
                <a16:creationId xmlns:a16="http://schemas.microsoft.com/office/drawing/2014/main" id="{C2515BE6-09AD-694B-8839-0C2DC98FAD34}"/>
              </a:ext>
            </a:extLst>
          </p:cNvPr>
          <p:cNvSpPr/>
          <p:nvPr/>
        </p:nvSpPr>
        <p:spPr>
          <a:xfrm>
            <a:off x="307818" y="5474698"/>
            <a:ext cx="8627953" cy="784830"/>
          </a:xfrm>
          <a:prstGeom prst="rect">
            <a:avLst/>
          </a:prstGeom>
        </p:spPr>
        <p:txBody>
          <a:bodyPr wrap="square">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微软雅黑"/>
                <a:ea typeface="微软雅黑"/>
              </a:rPr>
              <a:t>邮箱</a:t>
            </a:r>
            <a:r>
              <a:rPr kumimoji="0" lang="en-CN" sz="1800" b="0" i="0" u="none" strike="noStrike" kern="1200" cap="none" spc="0" normalizeH="0" baseline="0" noProof="0" dirty="0">
                <a:ln>
                  <a:noFill/>
                </a:ln>
                <a:solidFill>
                  <a:prstClr val="black"/>
                </a:solidFill>
                <a:effectLst/>
                <a:uLnTx/>
                <a:uFillTx/>
                <a:latin typeface="微软雅黑"/>
                <a:ea typeface="微软雅黑"/>
              </a:rPr>
              <a:t>: xinluo_xin@ynu.edu.cn</a:t>
            </a:r>
          </a:p>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CN" sz="1800" b="0" i="0" u="none" strike="noStrike" kern="1200" cap="none" spc="0" normalizeH="0" baseline="0" noProof="0" dirty="0">
                <a:ln>
                  <a:noFill/>
                </a:ln>
                <a:solidFill>
                  <a:prstClr val="black"/>
                </a:solidFill>
                <a:effectLst/>
                <a:uLnTx/>
                <a:uFillTx/>
                <a:latin typeface="微软雅黑"/>
                <a:ea typeface="微软雅黑"/>
              </a:rPr>
              <a:t>地址</a:t>
            </a:r>
            <a:r>
              <a:rPr kumimoji="0" lang="zh-CN" altLang="en-US" sz="1800" b="0" i="0" u="none" strike="noStrike" kern="1200" cap="none" spc="0" normalizeH="0" baseline="0" noProof="0" dirty="0">
                <a:ln>
                  <a:noFill/>
                </a:ln>
                <a:solidFill>
                  <a:prstClr val="black"/>
                </a:solidFill>
                <a:effectLst/>
                <a:uLnTx/>
                <a:uFillTx/>
                <a:latin typeface="微软雅黑"/>
                <a:ea typeface="微软雅黑"/>
              </a:rPr>
              <a:t>：地球科学学院</a:t>
            </a:r>
            <a:r>
              <a:rPr kumimoji="0" lang="en-US" altLang="zh-CN" sz="1800" b="0" i="0" u="none" strike="noStrike" kern="1200" cap="none" spc="0" normalizeH="0" baseline="0" noProof="0" dirty="0">
                <a:ln>
                  <a:noFill/>
                </a:ln>
                <a:solidFill>
                  <a:prstClr val="black"/>
                </a:solidFill>
                <a:effectLst/>
                <a:uLnTx/>
                <a:uFillTx/>
                <a:latin typeface="微软雅黑"/>
                <a:ea typeface="微软雅黑"/>
              </a:rPr>
              <a:t>1327</a:t>
            </a:r>
            <a:r>
              <a:rPr kumimoji="0" lang="zh-CN" altLang="en-US" sz="1800" b="0" i="0" u="none" strike="noStrike" kern="1200" cap="none" spc="0" normalizeH="0" baseline="0" noProof="0" dirty="0">
                <a:ln>
                  <a:noFill/>
                </a:ln>
                <a:solidFill>
                  <a:prstClr val="black"/>
                </a:solidFill>
                <a:effectLst/>
                <a:uLnTx/>
                <a:uFillTx/>
                <a:latin typeface="微软雅黑"/>
                <a:ea typeface="微软雅黑"/>
              </a:rPr>
              <a:t>办公室</a:t>
            </a:r>
            <a:endParaRPr kumimoji="0" lang="en-CN" sz="1800" b="0" i="0" u="none" strike="noStrike" kern="1200" cap="none" spc="0" normalizeH="0" baseline="0" noProof="0" dirty="0">
              <a:ln>
                <a:noFill/>
              </a:ln>
              <a:solidFill>
                <a:prstClr val="black"/>
              </a:solidFill>
              <a:effectLst/>
              <a:uLnTx/>
              <a:uFillTx/>
              <a:latin typeface="微软雅黑"/>
              <a:ea typeface="微软雅黑"/>
            </a:endParaRPr>
          </a:p>
        </p:txBody>
      </p:sp>
      <p:pic>
        <p:nvPicPr>
          <p:cNvPr id="4" name="Picture 3">
            <a:extLst>
              <a:ext uri="{FF2B5EF4-FFF2-40B4-BE49-F238E27FC236}">
                <a16:creationId xmlns:a16="http://schemas.microsoft.com/office/drawing/2014/main" id="{C5A20417-E7CA-C285-EB98-9BD26873E83E}"/>
              </a:ext>
            </a:extLst>
          </p:cNvPr>
          <p:cNvPicPr>
            <a:picLocks noChangeAspect="1"/>
          </p:cNvPicPr>
          <p:nvPr/>
        </p:nvPicPr>
        <p:blipFill>
          <a:blip r:embed="rId3"/>
          <a:stretch>
            <a:fillRect/>
          </a:stretch>
        </p:blipFill>
        <p:spPr>
          <a:xfrm>
            <a:off x="431628" y="243145"/>
            <a:ext cx="2866773" cy="1012641"/>
          </a:xfrm>
          <a:prstGeom prst="rect">
            <a:avLst/>
          </a:prstGeom>
        </p:spPr>
      </p:pic>
      <p:pic>
        <p:nvPicPr>
          <p:cNvPr id="9" name="Picture 8">
            <a:extLst>
              <a:ext uri="{FF2B5EF4-FFF2-40B4-BE49-F238E27FC236}">
                <a16:creationId xmlns:a16="http://schemas.microsoft.com/office/drawing/2014/main" id="{D79EB157-7CF0-C636-5797-94C0A73AF8D4}"/>
              </a:ext>
            </a:extLst>
          </p:cNvPr>
          <p:cNvPicPr>
            <a:picLocks noChangeAspect="1"/>
          </p:cNvPicPr>
          <p:nvPr/>
        </p:nvPicPr>
        <p:blipFill>
          <a:blip r:embed="rId4"/>
          <a:stretch>
            <a:fillRect/>
          </a:stretch>
        </p:blipFill>
        <p:spPr>
          <a:xfrm>
            <a:off x="6162261" y="6259528"/>
            <a:ext cx="2996979" cy="622992"/>
          </a:xfrm>
          <a:prstGeom prst="rect">
            <a:avLst/>
          </a:prstGeom>
        </p:spPr>
      </p:pic>
      <p:sp>
        <p:nvSpPr>
          <p:cNvPr id="3" name="TextBox 2">
            <a:extLst>
              <a:ext uri="{FF2B5EF4-FFF2-40B4-BE49-F238E27FC236}">
                <a16:creationId xmlns:a16="http://schemas.microsoft.com/office/drawing/2014/main" id="{AABF8A9A-03FE-2516-7E19-C8FD65DBFB0D}"/>
              </a:ext>
            </a:extLst>
          </p:cNvPr>
          <p:cNvSpPr txBox="1"/>
          <p:nvPr/>
        </p:nvSpPr>
        <p:spPr>
          <a:xfrm>
            <a:off x="5644269" y="349355"/>
            <a:ext cx="3514971" cy="400110"/>
          </a:xfrm>
          <a:prstGeom prst="rect">
            <a:avLst/>
          </a:prstGeom>
          <a:noFill/>
        </p:spPr>
        <p:txBody>
          <a:bodyPr wrap="square" rtlCol="0">
            <a:spAutoFit/>
          </a:bodyPr>
          <a:lstStyle/>
          <a:p>
            <a:pPr algn="just"/>
            <a:r>
              <a:rPr lang="en-CN" sz="2000" b="1" i="1" dirty="0">
                <a:solidFill>
                  <a:schemeClr val="bg2"/>
                </a:solidFill>
              </a:rPr>
              <a:t>卫星测高原理及应用课程</a:t>
            </a:r>
          </a:p>
        </p:txBody>
      </p:sp>
    </p:spTree>
    <p:extLst>
      <p:ext uri="{BB962C8B-B14F-4D97-AF65-F5344CB8AC3E}">
        <p14:creationId xmlns:p14="http://schemas.microsoft.com/office/powerpoint/2010/main" val="224102110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0"/>
            <a:ext cx="1835696" cy="6858000"/>
          </a:xfrm>
          <a:prstGeom prst="rect">
            <a:avLst/>
          </a:prstGeom>
          <a:solidFill>
            <a:srgbClr val="0000CC"/>
          </a:solidFill>
          <a:ln w="9525">
            <a:noFill/>
            <a:miter lim="800000"/>
            <a:headEnd/>
            <a:tailEnd/>
          </a:ln>
        </p:spPr>
        <p:txBody>
          <a:bodyPr wrap="none" anchor="ctr"/>
          <a:lstStyle/>
          <a:p>
            <a:pPr eaLnBrk="1" fontAlgn="auto" hangingPunct="1">
              <a:spcBef>
                <a:spcPts val="0"/>
              </a:spcBef>
              <a:spcAft>
                <a:spcPts val="0"/>
              </a:spcAft>
            </a:pPr>
            <a:endParaRPr lang="zh-CN" altLang="en-US">
              <a:solidFill>
                <a:prstClr val="black"/>
              </a:solidFill>
              <a:latin typeface="Calibri" pitchFamily="34" charset="0"/>
            </a:endParaRPr>
          </a:p>
        </p:txBody>
      </p:sp>
      <p:grpSp>
        <p:nvGrpSpPr>
          <p:cNvPr id="9" name="Group 8">
            <a:extLst>
              <a:ext uri="{FF2B5EF4-FFF2-40B4-BE49-F238E27FC236}">
                <a16:creationId xmlns:a16="http://schemas.microsoft.com/office/drawing/2014/main" id="{84B9B8D5-4BCC-CDFF-1E13-B005060A8BDF}"/>
              </a:ext>
            </a:extLst>
          </p:cNvPr>
          <p:cNvGrpSpPr/>
          <p:nvPr/>
        </p:nvGrpSpPr>
        <p:grpSpPr>
          <a:xfrm>
            <a:off x="2130681" y="2543116"/>
            <a:ext cx="4090506" cy="592217"/>
            <a:chOff x="2121802" y="2099233"/>
            <a:chExt cx="4131082" cy="592217"/>
          </a:xfrm>
        </p:grpSpPr>
        <p:sp>
          <p:nvSpPr>
            <p:cNvPr id="10" name="椭圆 9"/>
            <p:cNvSpPr/>
            <p:nvPr/>
          </p:nvSpPr>
          <p:spPr>
            <a:xfrm>
              <a:off x="2121802" y="2115450"/>
              <a:ext cx="576000" cy="576000"/>
            </a:xfrm>
            <a:prstGeom prst="ellipse">
              <a:avLst/>
            </a:prstGeom>
            <a:solidFill>
              <a:schemeClr val="tx1">
                <a:lumMod val="9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r>
                <a:rPr lang="zh-CN" altLang="en-US" sz="3200" b="1" dirty="0">
                  <a:solidFill>
                    <a:schemeClr val="accent1"/>
                  </a:solidFill>
                  <a:latin typeface="微软雅黑" pitchFamily="34" charset="-122"/>
                  <a:ea typeface="微软雅黑" pitchFamily="34" charset="-122"/>
                </a:rPr>
                <a:t>一</a:t>
              </a:r>
            </a:p>
          </p:txBody>
        </p:sp>
        <p:sp>
          <p:nvSpPr>
            <p:cNvPr id="12" name="矩形 11"/>
            <p:cNvSpPr/>
            <p:nvPr/>
          </p:nvSpPr>
          <p:spPr>
            <a:xfrm>
              <a:off x="2697803" y="2099233"/>
              <a:ext cx="3555081" cy="584775"/>
            </a:xfrm>
            <a:prstGeom prst="rect">
              <a:avLst/>
            </a:prstGeom>
          </p:spPr>
          <p:txBody>
            <a:bodyPr wrap="square" anchor="ctr">
              <a:spAutoFit/>
            </a:bodyPr>
            <a:lstStyle/>
            <a:p>
              <a:pPr algn="l" eaLnBrk="1" fontAlgn="auto" hangingPunct="1">
                <a:spcBef>
                  <a:spcPts val="0"/>
                </a:spcBef>
                <a:spcAft>
                  <a:spcPts val="0"/>
                </a:spcAft>
              </a:pPr>
              <a:r>
                <a:rPr lang="zh-CN" altLang="en-US" sz="3200" b="1" dirty="0">
                  <a:solidFill>
                    <a:schemeClr val="accent1"/>
                  </a:solidFill>
                  <a:highlight>
                    <a:srgbClr val="FFFFFF"/>
                  </a:highlight>
                  <a:latin typeface="Arial"/>
                  <a:ea typeface="微软雅黑"/>
                </a:rPr>
                <a:t>卫星测高发展史</a:t>
              </a:r>
            </a:p>
          </p:txBody>
        </p:sp>
      </p:grpSp>
      <p:grpSp>
        <p:nvGrpSpPr>
          <p:cNvPr id="3" name="Group 2">
            <a:extLst>
              <a:ext uri="{FF2B5EF4-FFF2-40B4-BE49-F238E27FC236}">
                <a16:creationId xmlns:a16="http://schemas.microsoft.com/office/drawing/2014/main" id="{12ED16A1-79B8-7DB1-1CC1-250B051BAD58}"/>
              </a:ext>
            </a:extLst>
          </p:cNvPr>
          <p:cNvGrpSpPr/>
          <p:nvPr/>
        </p:nvGrpSpPr>
        <p:grpSpPr>
          <a:xfrm>
            <a:off x="2130680" y="3881609"/>
            <a:ext cx="4144934" cy="584775"/>
            <a:chOff x="2121802" y="3502615"/>
            <a:chExt cx="4182904" cy="584775"/>
          </a:xfrm>
        </p:grpSpPr>
        <p:sp>
          <p:nvSpPr>
            <p:cNvPr id="13" name="椭圆 12"/>
            <p:cNvSpPr/>
            <p:nvPr/>
          </p:nvSpPr>
          <p:spPr>
            <a:xfrm>
              <a:off x="2121802" y="3511390"/>
              <a:ext cx="576000" cy="576000"/>
            </a:xfrm>
            <a:prstGeom prst="ellipse">
              <a:avLst/>
            </a:prstGeom>
            <a:solidFill>
              <a:schemeClr val="tx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r>
                <a:rPr lang="zh-CN" altLang="en-US" sz="3200" b="1" dirty="0">
                  <a:solidFill>
                    <a:schemeClr val="accent1"/>
                  </a:solidFill>
                  <a:latin typeface="微软雅黑" pitchFamily="34" charset="-122"/>
                  <a:ea typeface="微软雅黑" pitchFamily="34" charset="-122"/>
                </a:rPr>
                <a:t>二</a:t>
              </a:r>
            </a:p>
          </p:txBody>
        </p:sp>
        <p:sp>
          <p:nvSpPr>
            <p:cNvPr id="14" name="矩形 13"/>
            <p:cNvSpPr/>
            <p:nvPr/>
          </p:nvSpPr>
          <p:spPr>
            <a:xfrm>
              <a:off x="2777899" y="3502615"/>
              <a:ext cx="3526807" cy="584775"/>
            </a:xfrm>
            <a:prstGeom prst="rect">
              <a:avLst/>
            </a:prstGeom>
          </p:spPr>
          <p:txBody>
            <a:bodyPr wrap="square" anchor="ctr">
              <a:spAutoFit/>
            </a:bodyPr>
            <a:lstStyle/>
            <a:p>
              <a:pPr algn="l" eaLnBrk="1" fontAlgn="auto" hangingPunct="1">
                <a:spcBef>
                  <a:spcPts val="0"/>
                </a:spcBef>
                <a:spcAft>
                  <a:spcPts val="0"/>
                </a:spcAft>
              </a:pPr>
              <a:r>
                <a:rPr lang="zh-CN" altLang="en-US" sz="3200" b="1" dirty="0">
                  <a:solidFill>
                    <a:schemeClr val="accent1"/>
                  </a:solidFill>
                  <a:highlight>
                    <a:srgbClr val="FFFFFF"/>
                  </a:highlight>
                  <a:latin typeface="Arial"/>
                  <a:ea typeface="微软雅黑"/>
                </a:rPr>
                <a:t>卫星测高应用</a:t>
              </a:r>
            </a:p>
          </p:txBody>
        </p:sp>
      </p:grpSp>
      <p:sp>
        <p:nvSpPr>
          <p:cNvPr id="19" name="TextBox 18"/>
          <p:cNvSpPr txBox="1"/>
          <p:nvPr/>
        </p:nvSpPr>
        <p:spPr>
          <a:xfrm>
            <a:off x="7300960" y="1262844"/>
            <a:ext cx="1608134" cy="923330"/>
          </a:xfrm>
          <a:prstGeom prst="rect">
            <a:avLst/>
          </a:prstGeom>
          <a:noFill/>
        </p:spPr>
        <p:txBody>
          <a:bodyPr wrap="none" rtlCol="0">
            <a:spAutoFit/>
          </a:bodyPr>
          <a:lstStyle/>
          <a:p>
            <a:pPr algn="r" eaLnBrk="1" fontAlgn="auto" hangingPunct="1">
              <a:spcBef>
                <a:spcPts val="0"/>
              </a:spcBef>
              <a:spcAft>
                <a:spcPts val="0"/>
              </a:spcAft>
            </a:pPr>
            <a:r>
              <a:rPr lang="zh-CN" altLang="en-US" sz="5400" b="1" dirty="0">
                <a:solidFill>
                  <a:schemeClr val="accent1"/>
                </a:solidFill>
                <a:latin typeface="Arial"/>
                <a:ea typeface="微软雅黑"/>
              </a:rPr>
              <a:t>目录</a:t>
            </a:r>
            <a:endParaRPr lang="en-US" altLang="zh-CN" sz="5400" b="1" dirty="0">
              <a:solidFill>
                <a:schemeClr val="accent1"/>
              </a:solidFill>
              <a:latin typeface="Arial"/>
              <a:ea typeface="微软雅黑"/>
            </a:endParaRPr>
          </a:p>
        </p:txBody>
      </p:sp>
      <p:grpSp>
        <p:nvGrpSpPr>
          <p:cNvPr id="2" name="Group 2">
            <a:extLst>
              <a:ext uri="{FF2B5EF4-FFF2-40B4-BE49-F238E27FC236}">
                <a16:creationId xmlns:a16="http://schemas.microsoft.com/office/drawing/2014/main" id="{F438EDC8-57B4-D30C-CF54-EE645AA84D7F}"/>
              </a:ext>
            </a:extLst>
          </p:cNvPr>
          <p:cNvGrpSpPr/>
          <p:nvPr/>
        </p:nvGrpSpPr>
        <p:grpSpPr>
          <a:xfrm>
            <a:off x="2182791" y="5057492"/>
            <a:ext cx="4144934" cy="584775"/>
            <a:chOff x="2121802" y="3502615"/>
            <a:chExt cx="4182904" cy="584775"/>
          </a:xfrm>
        </p:grpSpPr>
        <p:sp>
          <p:nvSpPr>
            <p:cNvPr id="4" name="椭圆 3">
              <a:extLst>
                <a:ext uri="{FF2B5EF4-FFF2-40B4-BE49-F238E27FC236}">
                  <a16:creationId xmlns:a16="http://schemas.microsoft.com/office/drawing/2014/main" id="{5AFD9115-5F7E-BAD4-7C6B-6448A7516191}"/>
                </a:ext>
              </a:extLst>
            </p:cNvPr>
            <p:cNvSpPr/>
            <p:nvPr/>
          </p:nvSpPr>
          <p:spPr>
            <a:xfrm>
              <a:off x="2121802" y="3511390"/>
              <a:ext cx="576000" cy="576000"/>
            </a:xfrm>
            <a:prstGeom prst="ellipse">
              <a:avLst/>
            </a:prstGeom>
            <a:solidFill>
              <a:schemeClr val="tx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r>
                <a:rPr lang="zh-CN" altLang="en-US" sz="3200" b="1" dirty="0">
                  <a:solidFill>
                    <a:schemeClr val="accent1"/>
                  </a:solidFill>
                  <a:latin typeface="微软雅黑" pitchFamily="34" charset="-122"/>
                  <a:ea typeface="微软雅黑" pitchFamily="34" charset="-122"/>
                </a:rPr>
                <a:t>三</a:t>
              </a:r>
            </a:p>
          </p:txBody>
        </p:sp>
        <p:sp>
          <p:nvSpPr>
            <p:cNvPr id="5" name="矩形 4">
              <a:extLst>
                <a:ext uri="{FF2B5EF4-FFF2-40B4-BE49-F238E27FC236}">
                  <a16:creationId xmlns:a16="http://schemas.microsoft.com/office/drawing/2014/main" id="{4431E716-89A6-9C2C-1113-61C65FC5A4A3}"/>
                </a:ext>
              </a:extLst>
            </p:cNvPr>
            <p:cNvSpPr/>
            <p:nvPr/>
          </p:nvSpPr>
          <p:spPr>
            <a:xfrm>
              <a:off x="2777899" y="3502615"/>
              <a:ext cx="3526807" cy="584775"/>
            </a:xfrm>
            <a:prstGeom prst="rect">
              <a:avLst/>
            </a:prstGeom>
          </p:spPr>
          <p:txBody>
            <a:bodyPr wrap="square" anchor="ctr">
              <a:spAutoFit/>
            </a:bodyPr>
            <a:lstStyle/>
            <a:p>
              <a:pPr algn="l" eaLnBrk="1" fontAlgn="auto" hangingPunct="1">
                <a:spcBef>
                  <a:spcPts val="0"/>
                </a:spcBef>
                <a:spcAft>
                  <a:spcPts val="0"/>
                </a:spcAft>
              </a:pPr>
              <a:r>
                <a:rPr lang="zh-CN" altLang="en-US" sz="3200" b="1" dirty="0">
                  <a:solidFill>
                    <a:schemeClr val="accent1"/>
                  </a:solidFill>
                  <a:highlight>
                    <a:srgbClr val="FFFFFF"/>
                  </a:highlight>
                  <a:latin typeface="Arial"/>
                  <a:ea typeface="微软雅黑"/>
                </a:rPr>
                <a:t>卫星测高发展趋势</a:t>
              </a:r>
            </a:p>
          </p:txBody>
        </p:sp>
      </p:grpSp>
    </p:spTree>
    <p:extLst>
      <p:ext uri="{BB962C8B-B14F-4D97-AF65-F5344CB8AC3E}">
        <p14:creationId xmlns:p14="http://schemas.microsoft.com/office/powerpoint/2010/main" val="29587202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471863"/>
            <a:ext cx="9144000" cy="1543050"/>
          </a:xfrm>
          <a:prstGeom prst="rect">
            <a:avLst/>
          </a:prstGeom>
          <a:solidFill>
            <a:schemeClr val="accent1"/>
          </a:solidFill>
          <a:ln>
            <a:noFill/>
          </a:ln>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
        <p:nvSpPr>
          <p:cNvPr id="7" name="矩形 6"/>
          <p:cNvSpPr/>
          <p:nvPr/>
        </p:nvSpPr>
        <p:spPr>
          <a:xfrm>
            <a:off x="189064" y="3868892"/>
            <a:ext cx="8753057" cy="707886"/>
          </a:xfrm>
          <a:prstGeom prst="rect">
            <a:avLst/>
          </a:prstGeom>
        </p:spPr>
        <p:txBody>
          <a:bodyPr wrap="square">
            <a:spAutoFit/>
          </a:bodyPr>
          <a:lstStyle/>
          <a:p>
            <a:pPr algn="l" fontAlgn="auto">
              <a:spcBef>
                <a:spcPts val="0"/>
              </a:spcBef>
              <a:spcAft>
                <a:spcPts val="0"/>
              </a:spcAft>
            </a:pPr>
            <a:r>
              <a:rPr lang="zh-CN" altLang="en-US" sz="4000" b="1" dirty="0">
                <a:latin typeface="微软雅黑" pitchFamily="34" charset="-122"/>
                <a:ea typeface="微软雅黑" pitchFamily="34" charset="-122"/>
              </a:rPr>
              <a:t>一、卫星测高发展史</a:t>
            </a:r>
          </a:p>
        </p:txBody>
      </p:sp>
      <p:sp>
        <p:nvSpPr>
          <p:cNvPr id="8" name="矩形 7"/>
          <p:cNvSpPr/>
          <p:nvPr/>
        </p:nvSpPr>
        <p:spPr>
          <a:xfrm>
            <a:off x="0" y="5014912"/>
            <a:ext cx="9144000" cy="72000"/>
          </a:xfrm>
          <a:prstGeom prst="rect">
            <a:avLst/>
          </a:prstGeom>
          <a:solidFill>
            <a:schemeClr val="tx1">
              <a:lumMod val="75000"/>
            </a:schemeClr>
          </a:solidFill>
          <a:effectLst/>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387121675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n-ea"/>
              </a:rPr>
              <a:t>一、</a:t>
            </a:r>
            <a:r>
              <a:rPr lang="zh-CN" altLang="en-US" dirty="0">
                <a:latin typeface="微软雅黑" pitchFamily="34" charset="-122"/>
                <a:ea typeface="微软雅黑" pitchFamily="34" charset="-122"/>
              </a:rPr>
              <a:t>卫星测高发展史</a:t>
            </a:r>
            <a:endParaRPr lang="zh-CN" altLang="en-US" dirty="0"/>
          </a:p>
        </p:txBody>
      </p:sp>
      <p:sp>
        <p:nvSpPr>
          <p:cNvPr id="4" name="TextBox 3">
            <a:extLst>
              <a:ext uri="{FF2B5EF4-FFF2-40B4-BE49-F238E27FC236}">
                <a16:creationId xmlns:a16="http://schemas.microsoft.com/office/drawing/2014/main" id="{814FF4E1-B17F-D4F8-E834-173BA3B0D059}"/>
              </a:ext>
            </a:extLst>
          </p:cNvPr>
          <p:cNvSpPr txBox="1"/>
          <p:nvPr/>
        </p:nvSpPr>
        <p:spPr>
          <a:xfrm>
            <a:off x="388033" y="788383"/>
            <a:ext cx="8527367"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卫星测高特点</a:t>
            </a:r>
            <a:endParaRPr lang="en-US" altLang="zh-CN" sz="2800" b="1" dirty="0">
              <a:solidFill>
                <a:srgbClr val="333333"/>
              </a:solidFill>
              <a:latin typeface="+mn-ea"/>
              <a:ea typeface="+mn-ea"/>
            </a:endParaRPr>
          </a:p>
        </p:txBody>
      </p:sp>
      <p:sp>
        <p:nvSpPr>
          <p:cNvPr id="8" name="TextBox 7">
            <a:extLst>
              <a:ext uri="{FF2B5EF4-FFF2-40B4-BE49-F238E27FC236}">
                <a16:creationId xmlns:a16="http://schemas.microsoft.com/office/drawing/2014/main" id="{A16F338E-AD18-A7A1-AF82-CDCB0734331C}"/>
              </a:ext>
            </a:extLst>
          </p:cNvPr>
          <p:cNvSpPr txBox="1"/>
          <p:nvPr/>
        </p:nvSpPr>
        <p:spPr>
          <a:xfrm>
            <a:off x="326347" y="1354674"/>
            <a:ext cx="8527367" cy="2233112"/>
          </a:xfrm>
          <a:prstGeom prst="rect">
            <a:avLst/>
          </a:prstGeom>
          <a:noFill/>
        </p:spPr>
        <p:txBody>
          <a:bodyPr wrap="square">
            <a:spAutoFit/>
          </a:bodyPr>
          <a:lstStyle/>
          <a:p>
            <a:pPr algn="l">
              <a:lnSpc>
                <a:spcPct val="150000"/>
              </a:lnSpc>
            </a:pPr>
            <a:r>
              <a:rPr lang="en-CN" sz="2200" dirty="0">
                <a:solidFill>
                  <a:schemeClr val="bg2"/>
                </a:solidFill>
                <a:latin typeface="+mn-ea"/>
                <a:ea typeface="+mn-ea"/>
              </a:rPr>
              <a:t>卫星测高</a:t>
            </a:r>
            <a:r>
              <a:rPr lang="zh-CN" altLang="en-US" sz="2200" dirty="0">
                <a:solidFill>
                  <a:schemeClr val="bg2"/>
                </a:solidFill>
                <a:latin typeface="+mn-ea"/>
                <a:ea typeface="+mn-ea"/>
              </a:rPr>
              <a:t>是指通过卫星遥感观测的方式测量地表高程值。</a:t>
            </a:r>
            <a:r>
              <a:rPr lang="en-CN" sz="2200" dirty="0">
                <a:solidFill>
                  <a:schemeClr val="bg2"/>
                </a:solidFill>
                <a:latin typeface="+mn-ea"/>
                <a:ea typeface="+mn-ea"/>
              </a:rPr>
              <a:t>﻿其具有</a:t>
            </a:r>
            <a:r>
              <a:rPr lang="en-CN" sz="2200" b="1" u="sng" dirty="0">
                <a:solidFill>
                  <a:schemeClr val="bg2"/>
                </a:solidFill>
                <a:latin typeface="+mn-ea"/>
                <a:ea typeface="+mn-ea"/>
              </a:rPr>
              <a:t>观测范围大</a:t>
            </a:r>
            <a:r>
              <a:rPr lang="zh-CN" altLang="en-US" sz="2200" b="1" u="sng" dirty="0">
                <a:solidFill>
                  <a:schemeClr val="bg2"/>
                </a:solidFill>
                <a:latin typeface="+mn-ea"/>
                <a:ea typeface="+mn-ea"/>
              </a:rPr>
              <a:t>、观测成本低、观测精度高</a:t>
            </a:r>
            <a:r>
              <a:rPr lang="zh-CN" altLang="en-US" sz="2200" dirty="0">
                <a:solidFill>
                  <a:schemeClr val="bg2"/>
                </a:solidFill>
                <a:latin typeface="+mn-ea"/>
                <a:ea typeface="+mn-ea"/>
              </a:rPr>
              <a:t>等特点。</a:t>
            </a:r>
            <a:endParaRPr lang="en-CN" sz="2200" dirty="0">
              <a:solidFill>
                <a:schemeClr val="bg2"/>
              </a:solidFill>
              <a:latin typeface="+mn-ea"/>
              <a:ea typeface="+mn-ea"/>
            </a:endParaRPr>
          </a:p>
          <a:p>
            <a:pPr algn="l">
              <a:lnSpc>
                <a:spcPct val="150000"/>
              </a:lnSpc>
            </a:pPr>
            <a:r>
              <a:rPr lang="en-CN" sz="2200" dirty="0">
                <a:solidFill>
                  <a:schemeClr val="bg2"/>
                </a:solidFill>
                <a:latin typeface="+mn-ea"/>
                <a:ea typeface="+mn-ea"/>
              </a:rPr>
              <a:t>卫星测高技术由于其观测成本低，能够进行全天候、高精度</a:t>
            </a:r>
            <a:r>
              <a:rPr lang="zh-CN" altLang="en-US" sz="2200" dirty="0">
                <a:solidFill>
                  <a:schemeClr val="bg2"/>
                </a:solidFill>
                <a:latin typeface="+mn-ea"/>
                <a:ea typeface="+mn-ea"/>
              </a:rPr>
              <a:t>地面</a:t>
            </a:r>
            <a:r>
              <a:rPr lang="en-CN" sz="2200" dirty="0">
                <a:solidFill>
                  <a:schemeClr val="bg2"/>
                </a:solidFill>
                <a:latin typeface="+mn-ea"/>
                <a:ea typeface="+mn-ea"/>
              </a:rPr>
              <a:t>观测，近几十年来其为全球</a:t>
            </a:r>
            <a:r>
              <a:rPr lang="zh-CN" altLang="en-US" sz="2200" dirty="0">
                <a:solidFill>
                  <a:schemeClr val="bg2"/>
                </a:solidFill>
                <a:latin typeface="+mn-ea"/>
                <a:ea typeface="+mn-ea"/>
              </a:rPr>
              <a:t>地表高程</a:t>
            </a:r>
            <a:r>
              <a:rPr lang="en-CN" sz="2200" dirty="0">
                <a:solidFill>
                  <a:schemeClr val="bg2"/>
                </a:solidFill>
                <a:latin typeface="+mn-ea"/>
                <a:ea typeface="+mn-ea"/>
              </a:rPr>
              <a:t>监测带来了革命性的变化。</a:t>
            </a:r>
          </a:p>
        </p:txBody>
      </p:sp>
      <p:pic>
        <p:nvPicPr>
          <p:cNvPr id="1026" name="Picture 2" descr="北京青年报">
            <a:extLst>
              <a:ext uri="{FF2B5EF4-FFF2-40B4-BE49-F238E27FC236}">
                <a16:creationId xmlns:a16="http://schemas.microsoft.com/office/drawing/2014/main" id="{281C007C-DC0F-59E9-ED7E-AD005C9658E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318"/>
          <a:stretch/>
        </p:blipFill>
        <p:spPr bwMode="auto">
          <a:xfrm>
            <a:off x="1502228" y="3671128"/>
            <a:ext cx="2741599" cy="279210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791EC58-3022-DEE7-3328-DDCB9032564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4702" t="10549" r="22095"/>
          <a:stretch/>
        </p:blipFill>
        <p:spPr bwMode="auto">
          <a:xfrm>
            <a:off x="4806875" y="3671128"/>
            <a:ext cx="2961590" cy="2792107"/>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6EBE139B-3630-4F86-7239-609C80BC7965}"/>
              </a:ext>
            </a:extLst>
          </p:cNvPr>
          <p:cNvSpPr txBox="1"/>
          <p:nvPr/>
        </p:nvSpPr>
        <p:spPr>
          <a:xfrm>
            <a:off x="3530632" y="6525986"/>
            <a:ext cx="1768434" cy="276999"/>
          </a:xfrm>
          <a:prstGeom prst="rect">
            <a:avLst/>
          </a:prstGeom>
          <a:noFill/>
        </p:spPr>
        <p:txBody>
          <a:bodyPr wrap="none" rtlCol="0">
            <a:spAutoFit/>
          </a:bodyPr>
          <a:lstStyle/>
          <a:p>
            <a:r>
              <a:rPr lang="zh-CN" altLang="en-US" sz="1200" dirty="0">
                <a:solidFill>
                  <a:schemeClr val="bg2"/>
                </a:solidFill>
                <a:latin typeface="+mn-ea"/>
                <a:ea typeface="+mn-ea"/>
              </a:rPr>
              <a:t>备注：图片来源于网络</a:t>
            </a:r>
          </a:p>
        </p:txBody>
      </p:sp>
    </p:spTree>
    <p:extLst>
      <p:ext uri="{BB962C8B-B14F-4D97-AF65-F5344CB8AC3E}">
        <p14:creationId xmlns:p14="http://schemas.microsoft.com/office/powerpoint/2010/main" val="3625919300"/>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189c55888ab0cbd7322514a7fc9bd945c0e60"/>
</p:tagLst>
</file>

<file path=ppt/theme/theme1.xml><?xml version="1.0" encoding="utf-8"?>
<a:theme xmlns:a="http://schemas.openxmlformats.org/drawingml/2006/main" name="2_Global">
  <a:themeElements>
    <a:clrScheme name="自定义 33">
      <a:dk1>
        <a:sysClr val="windowText" lastClr="000000"/>
      </a:dk1>
      <a:lt1>
        <a:sysClr val="window" lastClr="FFFFFF"/>
      </a:lt1>
      <a:dk2>
        <a:srgbClr val="0000CC"/>
      </a:dk2>
      <a:lt2>
        <a:srgbClr val="EEECE1"/>
      </a:lt2>
      <a:accent1>
        <a:srgbClr val="0000CC"/>
      </a:accent1>
      <a:accent2>
        <a:srgbClr val="C00000"/>
      </a:accent2>
      <a:accent3>
        <a:srgbClr val="FF0000"/>
      </a:accent3>
      <a:accent4>
        <a:srgbClr val="FFFF00"/>
      </a:accent4>
      <a:accent5>
        <a:srgbClr val="0000CC"/>
      </a:accent5>
      <a:accent6>
        <a:srgbClr val="CAEAFA"/>
      </a:accent6>
      <a:hlink>
        <a:srgbClr val="0000FF"/>
      </a:hlink>
      <a:folHlink>
        <a:srgbClr val="800080"/>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lumMod val="85000"/>
            <a:lumOff val="15000"/>
          </a:schemeClr>
        </a:solidFill>
      </a:spPr>
      <a:bodyPr wrap="square" lIns="0" rtlCol="0" anchor="ctr">
        <a:noAutofit/>
      </a:bodyPr>
      <a:lstStyle>
        <a:defPPr algn="l">
          <a:defRPr b="1" dirty="0" smtClean="0">
            <a:solidFill>
              <a:srgbClr val="FF0000"/>
            </a:solidFill>
            <a:latin typeface="微软雅黑" pitchFamily="34" charset="-122"/>
            <a:ea typeface="微软雅黑" pitchFamily="34"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ctr" defTabSz="914400" rtl="0" eaLnBrk="1" fontAlgn="base" latinLnBrk="0" hangingPunct="1">
          <a:lnSpc>
            <a:spcPct val="100000"/>
          </a:lnSpc>
          <a:spcBef>
            <a:spcPct val="50000"/>
          </a:spcBef>
          <a:spcAft>
            <a:spcPct val="0"/>
          </a:spcAft>
          <a:buClrTx/>
          <a:buSzTx/>
          <a:buFontTx/>
          <a:buNone/>
          <a:tabLst/>
          <a:defRPr kumimoji="0" lang="zh-CN" altLang="en-US" sz="2400" b="0" i="0" u="none" strike="noStrike" cap="none" normalizeH="0" baseline="0" smtClean="0">
            <a:ln>
              <a:noFill/>
            </a:ln>
            <a:solidFill>
              <a:schemeClr val="tx1"/>
            </a:solidFill>
            <a:effectLst/>
            <a:latin typeface="Times New Roman" pitchFamily="18" charset="0"/>
            <a:ea typeface="宋体" pitchFamily="2" charset="-122"/>
          </a:defRPr>
        </a:defPPr>
      </a:lstStyle>
    </a:lnDef>
  </a:objectDefaults>
  <a:extraClrSchemeLst>
    <a:extraClrScheme>
      <a:clrScheme name="Global 1">
        <a:dk1>
          <a:srgbClr val="000000"/>
        </a:dk1>
        <a:lt1>
          <a:srgbClr val="FFFFCC"/>
        </a:lt1>
        <a:dk2>
          <a:srgbClr val="4D4D4D"/>
        </a:dk2>
        <a:lt2>
          <a:srgbClr val="FFCC00"/>
        </a:lt2>
        <a:accent1>
          <a:srgbClr val="FF9900"/>
        </a:accent1>
        <a:accent2>
          <a:srgbClr val="CC9900"/>
        </a:accent2>
        <a:accent3>
          <a:srgbClr val="B2B2B2"/>
        </a:accent3>
        <a:accent4>
          <a:srgbClr val="DADAAE"/>
        </a:accent4>
        <a:accent5>
          <a:srgbClr val="FFCAAA"/>
        </a:accent5>
        <a:accent6>
          <a:srgbClr val="B98A00"/>
        </a:accent6>
        <a:hlink>
          <a:srgbClr val="898743"/>
        </a:hlink>
        <a:folHlink>
          <a:srgbClr val="666633"/>
        </a:folHlink>
      </a:clrScheme>
      <a:clrMap bg1="dk2" tx1="lt1" bg2="dk1" tx2="lt2" accent1="accent1" accent2="accent2" accent3="accent3" accent4="accent4" accent5="accent5" accent6="accent6" hlink="hlink" folHlink="folHlink"/>
    </a:extraClrScheme>
    <a:extraClrScheme>
      <a:clrScheme name="Global 2">
        <a:dk1>
          <a:srgbClr val="000000"/>
        </a:dk1>
        <a:lt1>
          <a:srgbClr val="FFFFFF"/>
        </a:lt1>
        <a:dk2>
          <a:srgbClr val="CC6600"/>
        </a:dk2>
        <a:lt2>
          <a:srgbClr val="FFFFFF"/>
        </a:lt2>
        <a:accent1>
          <a:srgbClr val="FFFFCC"/>
        </a:accent1>
        <a:accent2>
          <a:srgbClr val="B5E0E3"/>
        </a:accent2>
        <a:accent3>
          <a:srgbClr val="FFFFFF"/>
        </a:accent3>
        <a:accent4>
          <a:srgbClr val="000000"/>
        </a:accent4>
        <a:accent5>
          <a:srgbClr val="FFFFE2"/>
        </a:accent5>
        <a:accent6>
          <a:srgbClr val="A4CBCE"/>
        </a:accent6>
        <a:hlink>
          <a:srgbClr val="E5D093"/>
        </a:hlink>
        <a:folHlink>
          <a:srgbClr val="CCB374"/>
        </a:folHlink>
      </a:clrScheme>
      <a:clrMap bg1="lt1" tx1="dk1" bg2="lt2" tx2="dk2" accent1="accent1" accent2="accent2" accent3="accent3" accent4="accent4" accent5="accent5" accent6="accent6" hlink="hlink" folHlink="folHlink"/>
    </a:extraClrScheme>
    <a:extraClrScheme>
      <a:clrScheme name="Global 3">
        <a:dk1>
          <a:srgbClr val="000000"/>
        </a:dk1>
        <a:lt1>
          <a:srgbClr val="FFFFFF"/>
        </a:lt1>
        <a:dk2>
          <a:srgbClr val="000000"/>
        </a:dk2>
        <a:lt2>
          <a:srgbClr val="FFFFFF"/>
        </a:lt2>
        <a:accent1>
          <a:srgbClr val="F8F8F8"/>
        </a:accent1>
        <a:accent2>
          <a:srgbClr val="969696"/>
        </a:accent2>
        <a:accent3>
          <a:srgbClr val="FFFFFF"/>
        </a:accent3>
        <a:accent4>
          <a:srgbClr val="000000"/>
        </a:accent4>
        <a:accent5>
          <a:srgbClr val="FBFBFB"/>
        </a:accent5>
        <a:accent6>
          <a:srgbClr val="878787"/>
        </a:accent6>
        <a:hlink>
          <a:srgbClr val="DDDDDD"/>
        </a:hlink>
        <a:folHlink>
          <a:srgbClr val="B2B2B2"/>
        </a:folHlink>
      </a:clrScheme>
      <a:clrMap bg1="lt1" tx1="dk1" bg2="lt2" tx2="dk2" accent1="accent1" accent2="accent2" accent3="accent3" accent4="accent4" accent5="accent5" accent6="accent6" hlink="hlink" folHlink="folHlink"/>
    </a:extraClrScheme>
    <a:extraClrScheme>
      <a:clrScheme name="Global 4">
        <a:dk1>
          <a:srgbClr val="000000"/>
        </a:dk1>
        <a:lt1>
          <a:srgbClr val="FFFFFF"/>
        </a:lt1>
        <a:dk2>
          <a:srgbClr val="000066"/>
        </a:dk2>
        <a:lt2>
          <a:srgbClr val="FFFFFF"/>
        </a:lt2>
        <a:accent1>
          <a:srgbClr val="FFFFCC"/>
        </a:accent1>
        <a:accent2>
          <a:srgbClr val="B5E0E3"/>
        </a:accent2>
        <a:accent3>
          <a:srgbClr val="FFFFFF"/>
        </a:accent3>
        <a:accent4>
          <a:srgbClr val="000000"/>
        </a:accent4>
        <a:accent5>
          <a:srgbClr val="FFFFE2"/>
        </a:accent5>
        <a:accent6>
          <a:srgbClr val="A4CBCE"/>
        </a:accent6>
        <a:hlink>
          <a:srgbClr val="BFDFFF"/>
        </a:hlink>
        <a:folHlink>
          <a:srgbClr val="99CCFF"/>
        </a:folHlink>
      </a:clrScheme>
      <a:clrMap bg1="lt1" tx1="dk1" bg2="lt2" tx2="dk2" accent1="accent1" accent2="accent2" accent3="accent3" accent4="accent4" accent5="accent5" accent6="accent6" hlink="hlink" folHlink="folHlink"/>
    </a:extraClrScheme>
    <a:extraClrScheme>
      <a:clrScheme name="Global 5">
        <a:dk1>
          <a:srgbClr val="000000"/>
        </a:dk1>
        <a:lt1>
          <a:srgbClr val="E9E6D9"/>
        </a:lt1>
        <a:dk2>
          <a:srgbClr val="666633"/>
        </a:dk2>
        <a:lt2>
          <a:srgbClr val="CEC7AA"/>
        </a:lt2>
        <a:accent1>
          <a:srgbClr val="FFFFCC"/>
        </a:accent1>
        <a:accent2>
          <a:srgbClr val="B5E0E3"/>
        </a:accent2>
        <a:accent3>
          <a:srgbClr val="F2F0E9"/>
        </a:accent3>
        <a:accent4>
          <a:srgbClr val="000000"/>
        </a:accent4>
        <a:accent5>
          <a:srgbClr val="FFFFE2"/>
        </a:accent5>
        <a:accent6>
          <a:srgbClr val="A4CBCE"/>
        </a:accent6>
        <a:hlink>
          <a:srgbClr val="B6AB82"/>
        </a:hlink>
        <a:folHlink>
          <a:srgbClr val="A0925E"/>
        </a:folHlink>
      </a:clrScheme>
      <a:clrMap bg1="lt1" tx1="dk1" bg2="lt2" tx2="dk2" accent1="accent1" accent2="accent2" accent3="accent3" accent4="accent4" accent5="accent5" accent6="accent6" hlink="hlink" folHlink="folHlink"/>
    </a:extraClrScheme>
    <a:extraClrScheme>
      <a:clrScheme name="Global 6">
        <a:dk1>
          <a:srgbClr val="1B3753"/>
        </a:dk1>
        <a:lt1>
          <a:srgbClr val="EAEAEA"/>
        </a:lt1>
        <a:dk2>
          <a:srgbClr val="336699"/>
        </a:dk2>
        <a:lt2>
          <a:srgbClr val="FFFFCC"/>
        </a:lt2>
        <a:accent1>
          <a:srgbClr val="BA8E46"/>
        </a:accent1>
        <a:accent2>
          <a:srgbClr val="46C0AF"/>
        </a:accent2>
        <a:accent3>
          <a:srgbClr val="ADB8CA"/>
        </a:accent3>
        <a:accent4>
          <a:srgbClr val="C8C8C8"/>
        </a:accent4>
        <a:accent5>
          <a:srgbClr val="D9C6B0"/>
        </a:accent5>
        <a:accent6>
          <a:srgbClr val="3FAE9E"/>
        </a:accent6>
        <a:hlink>
          <a:srgbClr val="93ACC3"/>
        </a:hlink>
        <a:folHlink>
          <a:srgbClr val="7897B4"/>
        </a:folHlink>
      </a:clrScheme>
      <a:clrMap bg1="dk2" tx1="lt1" bg2="dk1" tx2="lt2" accent1="accent1" accent2="accent2" accent3="accent3" accent4="accent4" accent5="accent5" accent6="accent6" hlink="hlink" folHlink="folHlink"/>
    </a:extraClrScheme>
    <a:extraClrScheme>
      <a:clrScheme name="Global 7">
        <a:dk1>
          <a:srgbClr val="000000"/>
        </a:dk1>
        <a:lt1>
          <a:srgbClr val="FFFFFF"/>
        </a:lt1>
        <a:dk2>
          <a:srgbClr val="000000"/>
        </a:dk2>
        <a:lt2>
          <a:srgbClr val="FFFFFF"/>
        </a:lt2>
        <a:accent1>
          <a:srgbClr val="FFFFCC"/>
        </a:accent1>
        <a:accent2>
          <a:srgbClr val="FFCC99"/>
        </a:accent2>
        <a:accent3>
          <a:srgbClr val="FFFFFF"/>
        </a:accent3>
        <a:accent4>
          <a:srgbClr val="000000"/>
        </a:accent4>
        <a:accent5>
          <a:srgbClr val="FFFFE2"/>
        </a:accent5>
        <a:accent6>
          <a:srgbClr val="E7B98A"/>
        </a:accent6>
        <a:hlink>
          <a:srgbClr val="FF9999"/>
        </a:hlink>
        <a:folHlink>
          <a:srgbClr val="E06360"/>
        </a:folHlink>
      </a:clrScheme>
      <a:clrMap bg1="lt1" tx1="dk1" bg2="lt2" tx2="dk2" accent1="accent1" accent2="accent2" accent3="accent3" accent4="accent4" accent5="accent5" accent6="accent6" hlink="hlink" folHlink="folHlink"/>
    </a:extraClrScheme>
    <a:extraClrScheme>
      <a:clrScheme name="Global 8">
        <a:dk1>
          <a:srgbClr val="000000"/>
        </a:dk1>
        <a:lt1>
          <a:srgbClr val="EAEAEA"/>
        </a:lt1>
        <a:dk2>
          <a:srgbClr val="17118B"/>
        </a:dk2>
        <a:lt2>
          <a:srgbClr val="FFFFCC"/>
        </a:lt2>
        <a:accent1>
          <a:srgbClr val="B2B2B2"/>
        </a:accent1>
        <a:accent2>
          <a:srgbClr val="54ABB2"/>
        </a:accent2>
        <a:accent3>
          <a:srgbClr val="ABAAC4"/>
        </a:accent3>
        <a:accent4>
          <a:srgbClr val="C8C8C8"/>
        </a:accent4>
        <a:accent5>
          <a:srgbClr val="D5D5D5"/>
        </a:accent5>
        <a:accent6>
          <a:srgbClr val="4B9BA1"/>
        </a:accent6>
        <a:hlink>
          <a:srgbClr val="4F49A3"/>
        </a:hlink>
        <a:folHlink>
          <a:srgbClr val="2E2573"/>
        </a:folHlink>
      </a:clrScheme>
      <a:clrMap bg1="dk2" tx1="lt1" bg2="dk1" tx2="lt2" accent1="accent1" accent2="accent2" accent3="accent3" accent4="accent4" accent5="accent5" accent6="accent6" hlink="hlink" folHlink="folHlink"/>
    </a:extraClrScheme>
    <a:extraClrScheme>
      <a:clrScheme name="Global 9">
        <a:dk1>
          <a:srgbClr val="0000FF"/>
        </a:dk1>
        <a:lt1>
          <a:srgbClr val="336699"/>
        </a:lt1>
        <a:dk2>
          <a:srgbClr val="FFFFCC"/>
        </a:dk2>
        <a:lt2>
          <a:srgbClr val="1B3753"/>
        </a:lt2>
        <a:accent1>
          <a:srgbClr val="BA8E46"/>
        </a:accent1>
        <a:accent2>
          <a:srgbClr val="46C0AF"/>
        </a:accent2>
        <a:accent3>
          <a:srgbClr val="ADB8CA"/>
        </a:accent3>
        <a:accent4>
          <a:srgbClr val="0000DA"/>
        </a:accent4>
        <a:accent5>
          <a:srgbClr val="D9C6B0"/>
        </a:accent5>
        <a:accent6>
          <a:srgbClr val="3FAE9E"/>
        </a:accent6>
        <a:hlink>
          <a:srgbClr val="E6D490"/>
        </a:hlink>
        <a:folHlink>
          <a:srgbClr val="7897B4"/>
        </a:folHlink>
      </a:clrScheme>
      <a:clrMap bg1="lt1" tx1="dk1" bg2="lt2" tx2="dk2" accent1="accent1" accent2="accent2" accent3="accent3" accent4="accent4" accent5="accent5" accent6="accent6" hlink="hlink" folHlink="folHlink"/>
    </a:extraClrScheme>
    <a:extraClrScheme>
      <a:clrScheme name="Global 10">
        <a:dk1>
          <a:srgbClr val="0000FF"/>
        </a:dk1>
        <a:lt1>
          <a:srgbClr val="336699"/>
        </a:lt1>
        <a:dk2>
          <a:srgbClr val="FFFFCC"/>
        </a:dk2>
        <a:lt2>
          <a:srgbClr val="1B3753"/>
        </a:lt2>
        <a:accent1>
          <a:srgbClr val="BA8E46"/>
        </a:accent1>
        <a:accent2>
          <a:srgbClr val="46C0AF"/>
        </a:accent2>
        <a:accent3>
          <a:srgbClr val="ADB8CA"/>
        </a:accent3>
        <a:accent4>
          <a:srgbClr val="0000DA"/>
        </a:accent4>
        <a:accent5>
          <a:srgbClr val="D9C6B0"/>
        </a:accent5>
        <a:accent6>
          <a:srgbClr val="3FAE9E"/>
        </a:accent6>
        <a:hlink>
          <a:srgbClr val="E6D490"/>
        </a:hlink>
        <a:folHlink>
          <a:srgbClr val="E1B977"/>
        </a:folHlink>
      </a:clrScheme>
      <a:clrMap bg1="lt1" tx1="dk1" bg2="lt2" tx2="dk2" accent1="accent1" accent2="accent2" accent3="accent3" accent4="accent4" accent5="accent5" accent6="accent6" hlink="hlink" folHlink="folHlink"/>
    </a:extraClrScheme>
    <a:extraClrScheme>
      <a:clrScheme name="Global 11">
        <a:dk1>
          <a:srgbClr val="1B3753"/>
        </a:dk1>
        <a:lt1>
          <a:srgbClr val="FFFFFF"/>
        </a:lt1>
        <a:dk2>
          <a:srgbClr val="336699"/>
        </a:dk2>
        <a:lt2>
          <a:srgbClr val="FFFFCC"/>
        </a:lt2>
        <a:accent1>
          <a:srgbClr val="BA8E46"/>
        </a:accent1>
        <a:accent2>
          <a:srgbClr val="46C0AF"/>
        </a:accent2>
        <a:accent3>
          <a:srgbClr val="ADB8CA"/>
        </a:accent3>
        <a:accent4>
          <a:srgbClr val="DADADA"/>
        </a:accent4>
        <a:accent5>
          <a:srgbClr val="D9C6B0"/>
        </a:accent5>
        <a:accent6>
          <a:srgbClr val="3FAE9E"/>
        </a:accent6>
        <a:hlink>
          <a:srgbClr val="E6D490"/>
        </a:hlink>
        <a:folHlink>
          <a:srgbClr val="E1B977"/>
        </a:folHlink>
      </a:clrScheme>
      <a:clrMap bg1="dk2" tx1="lt1" bg2="dk1" tx2="lt2" accent1="accent1" accent2="accent2" accent3="accent3" accent4="accent4" accent5="accent5" accent6="accent6" hlink="hlink" folHlink="folHlink"/>
    </a:extraClrScheme>
    <a:extraClrScheme>
      <a:clrScheme name="Global 12">
        <a:dk1>
          <a:srgbClr val="1B3753"/>
        </a:dk1>
        <a:lt1>
          <a:srgbClr val="EAEAEA"/>
        </a:lt1>
        <a:dk2>
          <a:srgbClr val="336699"/>
        </a:dk2>
        <a:lt2>
          <a:srgbClr val="FFFFCC"/>
        </a:lt2>
        <a:accent1>
          <a:srgbClr val="BA8E46"/>
        </a:accent1>
        <a:accent2>
          <a:srgbClr val="46C0AF"/>
        </a:accent2>
        <a:accent3>
          <a:srgbClr val="ADB8CA"/>
        </a:accent3>
        <a:accent4>
          <a:srgbClr val="C8C8C8"/>
        </a:accent4>
        <a:accent5>
          <a:srgbClr val="D9C6B0"/>
        </a:accent5>
        <a:accent6>
          <a:srgbClr val="3FAE9E"/>
        </a:accent6>
        <a:hlink>
          <a:srgbClr val="D0EB6B"/>
        </a:hlink>
        <a:folHlink>
          <a:srgbClr val="7897B4"/>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Copyright (c) 2007-2010 NordriDesign™ _light">
  <a:themeElements>
    <a:clrScheme name="1_Copyright (c) 2007-2010 NordriDesign™ _light 1">
      <a:dk1>
        <a:srgbClr val="000000"/>
      </a:dk1>
      <a:lt1>
        <a:srgbClr val="FFFFFF"/>
      </a:lt1>
      <a:dk2>
        <a:srgbClr val="FFFFFF"/>
      </a:dk2>
      <a:lt2>
        <a:srgbClr val="B2B2B2"/>
      </a:lt2>
      <a:accent1>
        <a:srgbClr val="43A1FF"/>
      </a:accent1>
      <a:accent2>
        <a:srgbClr val="00246C"/>
      </a:accent2>
      <a:accent3>
        <a:srgbClr val="FFFFFF"/>
      </a:accent3>
      <a:accent4>
        <a:srgbClr val="000000"/>
      </a:accent4>
      <a:accent5>
        <a:srgbClr val="B0CDFF"/>
      </a:accent5>
      <a:accent6>
        <a:srgbClr val="002061"/>
      </a:accent6>
      <a:hlink>
        <a:srgbClr val="FEA23C"/>
      </a:hlink>
      <a:folHlink>
        <a:srgbClr val="FFFF5B"/>
      </a:folHlink>
    </a:clrScheme>
    <a:fontScheme name="1_Copyright (c) 2007-2010 NordriDesign™ _light">
      <a:majorFont>
        <a:latin typeface="Arial"/>
        <a:ea typeface="黑体"/>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2400" b="1" i="0" u="none" strike="noStrike" cap="none" normalizeH="0" baseline="0" smtClean="0">
            <a:ln>
              <a:noFill/>
            </a:ln>
            <a:solidFill>
              <a:schemeClr val="tx2"/>
            </a:solidFill>
            <a:effectLst/>
            <a:latin typeface="Arial" panose="020B0604020202020204" pitchFamily="34" charset="0"/>
            <a:ea typeface="黑体" panose="0201060906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2400" b="1" i="0" u="none" strike="noStrike" cap="none" normalizeH="0" baseline="0" smtClean="0">
            <a:ln>
              <a:noFill/>
            </a:ln>
            <a:solidFill>
              <a:schemeClr val="tx2"/>
            </a:solidFill>
            <a:effectLst/>
            <a:latin typeface="Arial" panose="020B0604020202020204" pitchFamily="34" charset="0"/>
            <a:ea typeface="黑体" panose="02010609060101010101" pitchFamily="2" charset="-122"/>
          </a:defRPr>
        </a:defPPr>
      </a:lstStyle>
    </a:lnDef>
  </a:objectDefaults>
  <a:extraClrSchemeLst>
    <a:extraClrScheme>
      <a:clrScheme name="1_Copyright (c) 2007-2010 NordriDesign™ _light 1">
        <a:dk1>
          <a:srgbClr val="000000"/>
        </a:dk1>
        <a:lt1>
          <a:srgbClr val="FFFFFF"/>
        </a:lt1>
        <a:dk2>
          <a:srgbClr val="FFFFFF"/>
        </a:dk2>
        <a:lt2>
          <a:srgbClr val="B2B2B2"/>
        </a:lt2>
        <a:accent1>
          <a:srgbClr val="43A1FF"/>
        </a:accent1>
        <a:accent2>
          <a:srgbClr val="00246C"/>
        </a:accent2>
        <a:accent3>
          <a:srgbClr val="FFFFFF"/>
        </a:accent3>
        <a:accent4>
          <a:srgbClr val="000000"/>
        </a:accent4>
        <a:accent5>
          <a:srgbClr val="B0CDFF"/>
        </a:accent5>
        <a:accent6>
          <a:srgbClr val="002061"/>
        </a:accent6>
        <a:hlink>
          <a:srgbClr val="FEA23C"/>
        </a:hlink>
        <a:folHlink>
          <a:srgbClr val="FFFF5B"/>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103370</TotalTime>
  <Words>2380</Words>
  <Application>Microsoft Office PowerPoint</Application>
  <PresentationFormat>全屏显示(4:3)</PresentationFormat>
  <Paragraphs>229</Paragraphs>
  <Slides>31</Slides>
  <Notes>31</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31</vt:i4>
      </vt:variant>
    </vt:vector>
  </HeadingPairs>
  <TitlesOfParts>
    <vt:vector size="41" baseType="lpstr">
      <vt:lpstr>PingFang SC</vt:lpstr>
      <vt:lpstr>黑体</vt:lpstr>
      <vt:lpstr>微软雅黑</vt:lpstr>
      <vt:lpstr>Arial</vt:lpstr>
      <vt:lpstr>Calibri</vt:lpstr>
      <vt:lpstr>Open Sans</vt:lpstr>
      <vt:lpstr>Times New Roman</vt:lpstr>
      <vt:lpstr>Wingdings</vt:lpstr>
      <vt:lpstr>2_Global</vt:lpstr>
      <vt:lpstr>1_Copyright (c) 2007-2010 NordriDesign™ _light</vt:lpstr>
      <vt:lpstr>PowerPoint 演示文稿</vt:lpstr>
      <vt:lpstr>一、课程简介</vt:lpstr>
      <vt:lpstr>一、课程简介</vt:lpstr>
      <vt:lpstr>课程简介及考核</vt:lpstr>
      <vt:lpstr>课程简介及考核</vt:lpstr>
      <vt:lpstr>PowerPoint 演示文稿</vt:lpstr>
      <vt:lpstr>PowerPoint 演示文稿</vt:lpstr>
      <vt:lpstr>PowerPoint 演示文稿</vt:lpstr>
      <vt:lpstr>一、卫星测高发展史</vt:lpstr>
      <vt:lpstr>一、卫星测高发展史</vt:lpstr>
      <vt:lpstr>一、卫星测高发展史</vt:lpstr>
      <vt:lpstr>一、卫星测高发展史</vt:lpstr>
      <vt:lpstr>一、卫星测高发展史</vt:lpstr>
      <vt:lpstr>一、卫星测高发展史</vt:lpstr>
      <vt:lpstr>一、卫星测高发展史</vt:lpstr>
      <vt:lpstr>一、卫星测高发展史</vt:lpstr>
      <vt:lpstr>一、卫星测高发展史</vt:lpstr>
      <vt:lpstr>PowerPoint 演示文稿</vt:lpstr>
      <vt:lpstr>二、卫星测高应用</vt:lpstr>
      <vt:lpstr>二、卫星测高应用</vt:lpstr>
      <vt:lpstr>二、卫星测高应用</vt:lpstr>
      <vt:lpstr>二、卫星测高应用</vt:lpstr>
      <vt:lpstr>二、卫星测高应用</vt:lpstr>
      <vt:lpstr>二、卫星测高应用</vt:lpstr>
      <vt:lpstr>二、卫星测高应用</vt:lpstr>
      <vt:lpstr>PowerPoint 演示文稿</vt:lpstr>
      <vt:lpstr>三、卫星测高技术发展趋势</vt:lpstr>
      <vt:lpstr>三、卫星测高技术发展趋势</vt:lpstr>
      <vt:lpstr>三、卫星测高技术发展趋势</vt:lpstr>
      <vt:lpstr>一、卫星测高发展史</vt:lpstr>
      <vt:lpstr>一、卫星测高发展史</vt:lpstr>
    </vt:vector>
  </TitlesOfParts>
  <Company>tongji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lsb</dc:creator>
  <cp:lastModifiedBy>1327 ynu</cp:lastModifiedBy>
  <cp:revision>13044</cp:revision>
  <dcterms:created xsi:type="dcterms:W3CDTF">2004-07-09T11:40:27Z</dcterms:created>
  <dcterms:modified xsi:type="dcterms:W3CDTF">2025-03-06T05:06:48Z</dcterms:modified>
</cp:coreProperties>
</file>